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70"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07117B-CFE6-45F4-826C-767FD5049343}" v="2" dt="2024-12-28T17:55:11.414"/>
    <p1510:client id="{DA38F97B-CB2B-4258-9420-8A2919CB751F}" v="13" dt="2024-12-28T17:14:43.6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7" d="100"/>
          <a:sy n="97" d="100"/>
        </p:scale>
        <p:origin x="21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354BE8-6B63-44B3-807A-36E11B2C3F2F}"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45BEF4CD-2C1A-4D13-B372-93DA347CEB3D}">
      <dgm:prSet/>
      <dgm:spPr/>
      <dgm:t>
        <a:bodyPr/>
        <a:lstStyle/>
        <a:p>
          <a:r>
            <a:rPr lang="en-GB"/>
            <a:t>Luke 1 31-33:</a:t>
          </a:r>
          <a:endParaRPr lang="en-US"/>
        </a:p>
      </dgm:t>
    </dgm:pt>
    <dgm:pt modelId="{373515EC-AB61-4DCA-B81F-B5FA775DE44B}" type="parTrans" cxnId="{AB159AFC-ACB9-4E59-BC39-7F843FD98128}">
      <dgm:prSet/>
      <dgm:spPr/>
      <dgm:t>
        <a:bodyPr/>
        <a:lstStyle/>
        <a:p>
          <a:endParaRPr lang="en-US"/>
        </a:p>
      </dgm:t>
    </dgm:pt>
    <dgm:pt modelId="{44D0EDDA-49CA-4871-ABD1-B2964E2424B2}" type="sibTrans" cxnId="{AB159AFC-ACB9-4E59-BC39-7F843FD98128}">
      <dgm:prSet/>
      <dgm:spPr/>
      <dgm:t>
        <a:bodyPr/>
        <a:lstStyle/>
        <a:p>
          <a:endParaRPr lang="en-US"/>
        </a:p>
      </dgm:t>
    </dgm:pt>
    <dgm:pt modelId="{9EF576C2-523A-4032-9901-B834235A9A1E}">
      <dgm:prSet/>
      <dgm:spPr/>
      <dgm:t>
        <a:bodyPr/>
        <a:lstStyle/>
        <a:p>
          <a:r>
            <a:rPr lang="en-GB"/>
            <a:t>You will conceive and bear a son.</a:t>
          </a:r>
          <a:endParaRPr lang="en-US"/>
        </a:p>
      </dgm:t>
    </dgm:pt>
    <dgm:pt modelId="{01696ED3-017B-4EB2-B346-AF3E1062BF38}" type="parTrans" cxnId="{CB8188AC-8BE0-4584-A455-AFE9F4813B02}">
      <dgm:prSet/>
      <dgm:spPr/>
      <dgm:t>
        <a:bodyPr/>
        <a:lstStyle/>
        <a:p>
          <a:endParaRPr lang="en-US"/>
        </a:p>
      </dgm:t>
    </dgm:pt>
    <dgm:pt modelId="{0C5141BA-0B9C-4172-85C5-2F614CAEF115}" type="sibTrans" cxnId="{CB8188AC-8BE0-4584-A455-AFE9F4813B02}">
      <dgm:prSet/>
      <dgm:spPr/>
      <dgm:t>
        <a:bodyPr/>
        <a:lstStyle/>
        <a:p>
          <a:endParaRPr lang="en-US"/>
        </a:p>
      </dgm:t>
    </dgm:pt>
    <dgm:pt modelId="{230B861E-FF07-425F-BEF0-6E6D529180AA}">
      <dgm:prSet/>
      <dgm:spPr/>
      <dgm:t>
        <a:bodyPr/>
        <a:lstStyle/>
        <a:p>
          <a:r>
            <a:rPr lang="en-GB"/>
            <a:t>You will call his name Jesus.</a:t>
          </a:r>
          <a:endParaRPr lang="en-US"/>
        </a:p>
      </dgm:t>
    </dgm:pt>
    <dgm:pt modelId="{017D7F88-8813-4E62-B733-35CBBF83FEB4}" type="parTrans" cxnId="{D971ACC8-90CE-45EE-92FA-505C4D5E05F2}">
      <dgm:prSet/>
      <dgm:spPr/>
      <dgm:t>
        <a:bodyPr/>
        <a:lstStyle/>
        <a:p>
          <a:endParaRPr lang="en-US"/>
        </a:p>
      </dgm:t>
    </dgm:pt>
    <dgm:pt modelId="{9D9EC8A7-DEE4-4AC2-B452-6403441FB441}" type="sibTrans" cxnId="{D971ACC8-90CE-45EE-92FA-505C4D5E05F2}">
      <dgm:prSet/>
      <dgm:spPr/>
      <dgm:t>
        <a:bodyPr/>
        <a:lstStyle/>
        <a:p>
          <a:endParaRPr lang="en-US"/>
        </a:p>
      </dgm:t>
    </dgm:pt>
    <dgm:pt modelId="{81DA6165-2D8F-44EE-8105-10CD3D022042}">
      <dgm:prSet/>
      <dgm:spPr/>
      <dgm:t>
        <a:bodyPr/>
        <a:lstStyle/>
        <a:p>
          <a:r>
            <a:rPr lang="en-GB"/>
            <a:t>He will be great.</a:t>
          </a:r>
          <a:endParaRPr lang="en-US"/>
        </a:p>
      </dgm:t>
    </dgm:pt>
    <dgm:pt modelId="{DF23E570-FE53-42ED-A3F6-3ECEA1C62246}" type="parTrans" cxnId="{404C4566-A55F-474D-A3B3-71EE5F4CEDC8}">
      <dgm:prSet/>
      <dgm:spPr/>
      <dgm:t>
        <a:bodyPr/>
        <a:lstStyle/>
        <a:p>
          <a:endParaRPr lang="en-US"/>
        </a:p>
      </dgm:t>
    </dgm:pt>
    <dgm:pt modelId="{D28F80DC-8510-4B27-849D-1E0F8B3E1F71}" type="sibTrans" cxnId="{404C4566-A55F-474D-A3B3-71EE5F4CEDC8}">
      <dgm:prSet/>
      <dgm:spPr/>
      <dgm:t>
        <a:bodyPr/>
        <a:lstStyle/>
        <a:p>
          <a:endParaRPr lang="en-US"/>
        </a:p>
      </dgm:t>
    </dgm:pt>
    <dgm:pt modelId="{682EE039-FCB8-4500-B727-608768433FDD}">
      <dgm:prSet/>
      <dgm:spPr/>
      <dgm:t>
        <a:bodyPr/>
        <a:lstStyle/>
        <a:p>
          <a:r>
            <a:rPr lang="en-GB"/>
            <a:t>He will be called the son of the most high</a:t>
          </a:r>
          <a:endParaRPr lang="en-US"/>
        </a:p>
      </dgm:t>
    </dgm:pt>
    <dgm:pt modelId="{90D73AA6-5980-43AE-BD79-4D83878385C3}" type="parTrans" cxnId="{CD44DF95-1770-44B7-9254-D12B13D678A2}">
      <dgm:prSet/>
      <dgm:spPr/>
      <dgm:t>
        <a:bodyPr/>
        <a:lstStyle/>
        <a:p>
          <a:endParaRPr lang="en-US"/>
        </a:p>
      </dgm:t>
    </dgm:pt>
    <dgm:pt modelId="{1D9E96D6-2168-4571-8191-5FCB4CF7F30A}" type="sibTrans" cxnId="{CD44DF95-1770-44B7-9254-D12B13D678A2}">
      <dgm:prSet/>
      <dgm:spPr/>
      <dgm:t>
        <a:bodyPr/>
        <a:lstStyle/>
        <a:p>
          <a:endParaRPr lang="en-US"/>
        </a:p>
      </dgm:t>
    </dgm:pt>
    <dgm:pt modelId="{4D20F801-FA79-4199-B566-2670CCEC80F9}">
      <dgm:prSet/>
      <dgm:spPr/>
      <dgm:t>
        <a:bodyPr/>
        <a:lstStyle/>
        <a:p>
          <a:r>
            <a:rPr lang="en-GB"/>
            <a:t>He will reign over the house of Jacob forever,</a:t>
          </a:r>
          <a:endParaRPr lang="en-US"/>
        </a:p>
      </dgm:t>
    </dgm:pt>
    <dgm:pt modelId="{FE82D351-6BF8-4908-B256-FED9BC2BCA5E}" type="parTrans" cxnId="{71806665-0491-4684-B51B-B26439A31636}">
      <dgm:prSet/>
      <dgm:spPr/>
      <dgm:t>
        <a:bodyPr/>
        <a:lstStyle/>
        <a:p>
          <a:endParaRPr lang="en-US"/>
        </a:p>
      </dgm:t>
    </dgm:pt>
    <dgm:pt modelId="{36EF821C-0C11-492B-B5AC-00C246C5AF79}" type="sibTrans" cxnId="{71806665-0491-4684-B51B-B26439A31636}">
      <dgm:prSet/>
      <dgm:spPr/>
      <dgm:t>
        <a:bodyPr/>
        <a:lstStyle/>
        <a:p>
          <a:endParaRPr lang="en-US"/>
        </a:p>
      </dgm:t>
    </dgm:pt>
    <dgm:pt modelId="{AFCB3611-2972-4109-A364-F9E6A658C6C2}">
      <dgm:prSet/>
      <dgm:spPr/>
      <dgm:t>
        <a:bodyPr/>
        <a:lstStyle/>
        <a:p>
          <a:r>
            <a:rPr lang="en-GB"/>
            <a:t>and of his kingdom there will be no end.</a:t>
          </a:r>
          <a:endParaRPr lang="en-US"/>
        </a:p>
      </dgm:t>
    </dgm:pt>
    <dgm:pt modelId="{95C4EAB4-2CC8-4836-BF29-4EA615748910}" type="parTrans" cxnId="{3D70AC10-BD94-4043-908B-FCBCEC1B77AE}">
      <dgm:prSet/>
      <dgm:spPr/>
      <dgm:t>
        <a:bodyPr/>
        <a:lstStyle/>
        <a:p>
          <a:endParaRPr lang="en-US"/>
        </a:p>
      </dgm:t>
    </dgm:pt>
    <dgm:pt modelId="{ADF1A234-C2AA-4932-B86C-2FD522A9A343}" type="sibTrans" cxnId="{3D70AC10-BD94-4043-908B-FCBCEC1B77AE}">
      <dgm:prSet/>
      <dgm:spPr/>
      <dgm:t>
        <a:bodyPr/>
        <a:lstStyle/>
        <a:p>
          <a:endParaRPr lang="en-US"/>
        </a:p>
      </dgm:t>
    </dgm:pt>
    <dgm:pt modelId="{0DBFED05-6F34-4AC0-AB66-0E958A3EAA0B}" type="pres">
      <dgm:prSet presAssocID="{A4354BE8-6B63-44B3-807A-36E11B2C3F2F}" presName="linear" presStyleCnt="0">
        <dgm:presLayoutVars>
          <dgm:animLvl val="lvl"/>
          <dgm:resizeHandles val="exact"/>
        </dgm:presLayoutVars>
      </dgm:prSet>
      <dgm:spPr/>
    </dgm:pt>
    <dgm:pt modelId="{5DF2ED09-B069-4B17-90D3-21EEBF9E75E3}" type="pres">
      <dgm:prSet presAssocID="{45BEF4CD-2C1A-4D13-B372-93DA347CEB3D}" presName="parentText" presStyleLbl="node1" presStyleIdx="0" presStyleCnt="7">
        <dgm:presLayoutVars>
          <dgm:chMax val="0"/>
          <dgm:bulletEnabled val="1"/>
        </dgm:presLayoutVars>
      </dgm:prSet>
      <dgm:spPr/>
    </dgm:pt>
    <dgm:pt modelId="{A5EE6898-934D-4D5F-91C1-2BD3B63747F0}" type="pres">
      <dgm:prSet presAssocID="{44D0EDDA-49CA-4871-ABD1-B2964E2424B2}" presName="spacer" presStyleCnt="0"/>
      <dgm:spPr/>
    </dgm:pt>
    <dgm:pt modelId="{A0177ABD-5D74-4E21-AF81-B33722A3CC41}" type="pres">
      <dgm:prSet presAssocID="{9EF576C2-523A-4032-9901-B834235A9A1E}" presName="parentText" presStyleLbl="node1" presStyleIdx="1" presStyleCnt="7">
        <dgm:presLayoutVars>
          <dgm:chMax val="0"/>
          <dgm:bulletEnabled val="1"/>
        </dgm:presLayoutVars>
      </dgm:prSet>
      <dgm:spPr/>
    </dgm:pt>
    <dgm:pt modelId="{65010FF9-5B92-4828-91B9-491C61070495}" type="pres">
      <dgm:prSet presAssocID="{0C5141BA-0B9C-4172-85C5-2F614CAEF115}" presName="spacer" presStyleCnt="0"/>
      <dgm:spPr/>
    </dgm:pt>
    <dgm:pt modelId="{CF905399-F516-4D43-89BF-A48F15AF2079}" type="pres">
      <dgm:prSet presAssocID="{230B861E-FF07-425F-BEF0-6E6D529180AA}" presName="parentText" presStyleLbl="node1" presStyleIdx="2" presStyleCnt="7">
        <dgm:presLayoutVars>
          <dgm:chMax val="0"/>
          <dgm:bulletEnabled val="1"/>
        </dgm:presLayoutVars>
      </dgm:prSet>
      <dgm:spPr/>
    </dgm:pt>
    <dgm:pt modelId="{78B1DDDA-A207-434B-953E-64946E1E390B}" type="pres">
      <dgm:prSet presAssocID="{9D9EC8A7-DEE4-4AC2-B452-6403441FB441}" presName="spacer" presStyleCnt="0"/>
      <dgm:spPr/>
    </dgm:pt>
    <dgm:pt modelId="{2F7C7B3E-90B7-4ED8-84E6-133AF99619AB}" type="pres">
      <dgm:prSet presAssocID="{81DA6165-2D8F-44EE-8105-10CD3D022042}" presName="parentText" presStyleLbl="node1" presStyleIdx="3" presStyleCnt="7">
        <dgm:presLayoutVars>
          <dgm:chMax val="0"/>
          <dgm:bulletEnabled val="1"/>
        </dgm:presLayoutVars>
      </dgm:prSet>
      <dgm:spPr/>
    </dgm:pt>
    <dgm:pt modelId="{5CC69E54-CFA8-4AD1-B843-556D0B6E6180}" type="pres">
      <dgm:prSet presAssocID="{D28F80DC-8510-4B27-849D-1E0F8B3E1F71}" presName="spacer" presStyleCnt="0"/>
      <dgm:spPr/>
    </dgm:pt>
    <dgm:pt modelId="{241844E1-DC5A-442D-BAAD-137DD3DC4A05}" type="pres">
      <dgm:prSet presAssocID="{682EE039-FCB8-4500-B727-608768433FDD}" presName="parentText" presStyleLbl="node1" presStyleIdx="4" presStyleCnt="7">
        <dgm:presLayoutVars>
          <dgm:chMax val="0"/>
          <dgm:bulletEnabled val="1"/>
        </dgm:presLayoutVars>
      </dgm:prSet>
      <dgm:spPr/>
    </dgm:pt>
    <dgm:pt modelId="{FA8AFE2A-560B-453B-A121-9F589E69F687}" type="pres">
      <dgm:prSet presAssocID="{1D9E96D6-2168-4571-8191-5FCB4CF7F30A}" presName="spacer" presStyleCnt="0"/>
      <dgm:spPr/>
    </dgm:pt>
    <dgm:pt modelId="{D186A230-FB6C-4A0D-8671-127C9AEE3A89}" type="pres">
      <dgm:prSet presAssocID="{4D20F801-FA79-4199-B566-2670CCEC80F9}" presName="parentText" presStyleLbl="node1" presStyleIdx="5" presStyleCnt="7">
        <dgm:presLayoutVars>
          <dgm:chMax val="0"/>
          <dgm:bulletEnabled val="1"/>
        </dgm:presLayoutVars>
      </dgm:prSet>
      <dgm:spPr/>
    </dgm:pt>
    <dgm:pt modelId="{3FBB27F8-A391-45C5-AACF-2510A09B9553}" type="pres">
      <dgm:prSet presAssocID="{36EF821C-0C11-492B-B5AC-00C246C5AF79}" presName="spacer" presStyleCnt="0"/>
      <dgm:spPr/>
    </dgm:pt>
    <dgm:pt modelId="{60939D8C-5189-4D87-B088-2773C6950509}" type="pres">
      <dgm:prSet presAssocID="{AFCB3611-2972-4109-A364-F9E6A658C6C2}" presName="parentText" presStyleLbl="node1" presStyleIdx="6" presStyleCnt="7">
        <dgm:presLayoutVars>
          <dgm:chMax val="0"/>
          <dgm:bulletEnabled val="1"/>
        </dgm:presLayoutVars>
      </dgm:prSet>
      <dgm:spPr/>
    </dgm:pt>
  </dgm:ptLst>
  <dgm:cxnLst>
    <dgm:cxn modelId="{3AAD6F05-5E34-4C2F-951B-9F955A8AB6E0}" type="presOf" srcId="{9EF576C2-523A-4032-9901-B834235A9A1E}" destId="{A0177ABD-5D74-4E21-AF81-B33722A3CC41}" srcOrd="0" destOrd="0" presId="urn:microsoft.com/office/officeart/2005/8/layout/vList2"/>
    <dgm:cxn modelId="{3D70AC10-BD94-4043-908B-FCBCEC1B77AE}" srcId="{A4354BE8-6B63-44B3-807A-36E11B2C3F2F}" destId="{AFCB3611-2972-4109-A364-F9E6A658C6C2}" srcOrd="6" destOrd="0" parTransId="{95C4EAB4-2CC8-4836-BF29-4EA615748910}" sibTransId="{ADF1A234-C2AA-4932-B86C-2FD522A9A343}"/>
    <dgm:cxn modelId="{E076FA28-EE2B-48AF-8BB5-555CD01FCC9D}" type="presOf" srcId="{AFCB3611-2972-4109-A364-F9E6A658C6C2}" destId="{60939D8C-5189-4D87-B088-2773C6950509}" srcOrd="0" destOrd="0" presId="urn:microsoft.com/office/officeart/2005/8/layout/vList2"/>
    <dgm:cxn modelId="{6AAA5F30-A13C-4126-8F0E-B2EA021AE36F}" type="presOf" srcId="{682EE039-FCB8-4500-B727-608768433FDD}" destId="{241844E1-DC5A-442D-BAAD-137DD3DC4A05}" srcOrd="0" destOrd="0" presId="urn:microsoft.com/office/officeart/2005/8/layout/vList2"/>
    <dgm:cxn modelId="{71806665-0491-4684-B51B-B26439A31636}" srcId="{A4354BE8-6B63-44B3-807A-36E11B2C3F2F}" destId="{4D20F801-FA79-4199-B566-2670CCEC80F9}" srcOrd="5" destOrd="0" parTransId="{FE82D351-6BF8-4908-B256-FED9BC2BCA5E}" sibTransId="{36EF821C-0C11-492B-B5AC-00C246C5AF79}"/>
    <dgm:cxn modelId="{404C4566-A55F-474D-A3B3-71EE5F4CEDC8}" srcId="{A4354BE8-6B63-44B3-807A-36E11B2C3F2F}" destId="{81DA6165-2D8F-44EE-8105-10CD3D022042}" srcOrd="3" destOrd="0" parTransId="{DF23E570-FE53-42ED-A3F6-3ECEA1C62246}" sibTransId="{D28F80DC-8510-4B27-849D-1E0F8B3E1F71}"/>
    <dgm:cxn modelId="{42C3FA87-1D52-47B8-8601-CF2BEC49229A}" type="presOf" srcId="{A4354BE8-6B63-44B3-807A-36E11B2C3F2F}" destId="{0DBFED05-6F34-4AC0-AB66-0E958A3EAA0B}" srcOrd="0" destOrd="0" presId="urn:microsoft.com/office/officeart/2005/8/layout/vList2"/>
    <dgm:cxn modelId="{79CF2D8F-D853-436C-B413-B20C500D5268}" type="presOf" srcId="{45BEF4CD-2C1A-4D13-B372-93DA347CEB3D}" destId="{5DF2ED09-B069-4B17-90D3-21EEBF9E75E3}" srcOrd="0" destOrd="0" presId="urn:microsoft.com/office/officeart/2005/8/layout/vList2"/>
    <dgm:cxn modelId="{CD44DF95-1770-44B7-9254-D12B13D678A2}" srcId="{A4354BE8-6B63-44B3-807A-36E11B2C3F2F}" destId="{682EE039-FCB8-4500-B727-608768433FDD}" srcOrd="4" destOrd="0" parTransId="{90D73AA6-5980-43AE-BD79-4D83878385C3}" sibTransId="{1D9E96D6-2168-4571-8191-5FCB4CF7F30A}"/>
    <dgm:cxn modelId="{CB8188AC-8BE0-4584-A455-AFE9F4813B02}" srcId="{A4354BE8-6B63-44B3-807A-36E11B2C3F2F}" destId="{9EF576C2-523A-4032-9901-B834235A9A1E}" srcOrd="1" destOrd="0" parTransId="{01696ED3-017B-4EB2-B346-AF3E1062BF38}" sibTransId="{0C5141BA-0B9C-4172-85C5-2F614CAEF115}"/>
    <dgm:cxn modelId="{00DEC0B2-D426-4F7A-A104-C488705EE55F}" type="presOf" srcId="{81DA6165-2D8F-44EE-8105-10CD3D022042}" destId="{2F7C7B3E-90B7-4ED8-84E6-133AF99619AB}" srcOrd="0" destOrd="0" presId="urn:microsoft.com/office/officeart/2005/8/layout/vList2"/>
    <dgm:cxn modelId="{D971ACC8-90CE-45EE-92FA-505C4D5E05F2}" srcId="{A4354BE8-6B63-44B3-807A-36E11B2C3F2F}" destId="{230B861E-FF07-425F-BEF0-6E6D529180AA}" srcOrd="2" destOrd="0" parTransId="{017D7F88-8813-4E62-B733-35CBBF83FEB4}" sibTransId="{9D9EC8A7-DEE4-4AC2-B452-6403441FB441}"/>
    <dgm:cxn modelId="{E95B39D3-A080-4675-927F-BFEEC5AAF6F4}" type="presOf" srcId="{4D20F801-FA79-4199-B566-2670CCEC80F9}" destId="{D186A230-FB6C-4A0D-8671-127C9AEE3A89}" srcOrd="0" destOrd="0" presId="urn:microsoft.com/office/officeart/2005/8/layout/vList2"/>
    <dgm:cxn modelId="{13891DD9-FF01-42B7-A9B1-7E9A8309F853}" type="presOf" srcId="{230B861E-FF07-425F-BEF0-6E6D529180AA}" destId="{CF905399-F516-4D43-89BF-A48F15AF2079}" srcOrd="0" destOrd="0" presId="urn:microsoft.com/office/officeart/2005/8/layout/vList2"/>
    <dgm:cxn modelId="{AB159AFC-ACB9-4E59-BC39-7F843FD98128}" srcId="{A4354BE8-6B63-44B3-807A-36E11B2C3F2F}" destId="{45BEF4CD-2C1A-4D13-B372-93DA347CEB3D}" srcOrd="0" destOrd="0" parTransId="{373515EC-AB61-4DCA-B81F-B5FA775DE44B}" sibTransId="{44D0EDDA-49CA-4871-ABD1-B2964E2424B2}"/>
    <dgm:cxn modelId="{B4432E2E-2588-4335-BE17-148263336041}" type="presParOf" srcId="{0DBFED05-6F34-4AC0-AB66-0E958A3EAA0B}" destId="{5DF2ED09-B069-4B17-90D3-21EEBF9E75E3}" srcOrd="0" destOrd="0" presId="urn:microsoft.com/office/officeart/2005/8/layout/vList2"/>
    <dgm:cxn modelId="{E676960C-0B39-44E5-8F95-5D04515F9319}" type="presParOf" srcId="{0DBFED05-6F34-4AC0-AB66-0E958A3EAA0B}" destId="{A5EE6898-934D-4D5F-91C1-2BD3B63747F0}" srcOrd="1" destOrd="0" presId="urn:microsoft.com/office/officeart/2005/8/layout/vList2"/>
    <dgm:cxn modelId="{CB124763-6929-4E90-AD1F-D8D87E6E76DF}" type="presParOf" srcId="{0DBFED05-6F34-4AC0-AB66-0E958A3EAA0B}" destId="{A0177ABD-5D74-4E21-AF81-B33722A3CC41}" srcOrd="2" destOrd="0" presId="urn:microsoft.com/office/officeart/2005/8/layout/vList2"/>
    <dgm:cxn modelId="{71A01860-D8F2-4831-B9AD-3512C7905150}" type="presParOf" srcId="{0DBFED05-6F34-4AC0-AB66-0E958A3EAA0B}" destId="{65010FF9-5B92-4828-91B9-491C61070495}" srcOrd="3" destOrd="0" presId="urn:microsoft.com/office/officeart/2005/8/layout/vList2"/>
    <dgm:cxn modelId="{D562C7C8-CD66-4778-BD5F-E62DFF5D5C6E}" type="presParOf" srcId="{0DBFED05-6F34-4AC0-AB66-0E958A3EAA0B}" destId="{CF905399-F516-4D43-89BF-A48F15AF2079}" srcOrd="4" destOrd="0" presId="urn:microsoft.com/office/officeart/2005/8/layout/vList2"/>
    <dgm:cxn modelId="{C916C070-66C6-40C8-867F-43569DFDFCC6}" type="presParOf" srcId="{0DBFED05-6F34-4AC0-AB66-0E958A3EAA0B}" destId="{78B1DDDA-A207-434B-953E-64946E1E390B}" srcOrd="5" destOrd="0" presId="urn:microsoft.com/office/officeart/2005/8/layout/vList2"/>
    <dgm:cxn modelId="{226E9869-9B9C-4583-BF63-14A848CFA87A}" type="presParOf" srcId="{0DBFED05-6F34-4AC0-AB66-0E958A3EAA0B}" destId="{2F7C7B3E-90B7-4ED8-84E6-133AF99619AB}" srcOrd="6" destOrd="0" presId="urn:microsoft.com/office/officeart/2005/8/layout/vList2"/>
    <dgm:cxn modelId="{1DD4699F-8295-436A-AD6F-B9FE667EE343}" type="presParOf" srcId="{0DBFED05-6F34-4AC0-AB66-0E958A3EAA0B}" destId="{5CC69E54-CFA8-4AD1-B843-556D0B6E6180}" srcOrd="7" destOrd="0" presId="urn:microsoft.com/office/officeart/2005/8/layout/vList2"/>
    <dgm:cxn modelId="{CDCE48F8-D356-419F-A43E-2FA6811F2708}" type="presParOf" srcId="{0DBFED05-6F34-4AC0-AB66-0E958A3EAA0B}" destId="{241844E1-DC5A-442D-BAAD-137DD3DC4A05}" srcOrd="8" destOrd="0" presId="urn:microsoft.com/office/officeart/2005/8/layout/vList2"/>
    <dgm:cxn modelId="{9F44BE91-D52A-47F6-949E-EE5894EE55B9}" type="presParOf" srcId="{0DBFED05-6F34-4AC0-AB66-0E958A3EAA0B}" destId="{FA8AFE2A-560B-453B-A121-9F589E69F687}" srcOrd="9" destOrd="0" presId="urn:microsoft.com/office/officeart/2005/8/layout/vList2"/>
    <dgm:cxn modelId="{7658D1D4-265C-4DF5-B544-7C3DF3D0446B}" type="presParOf" srcId="{0DBFED05-6F34-4AC0-AB66-0E958A3EAA0B}" destId="{D186A230-FB6C-4A0D-8671-127C9AEE3A89}" srcOrd="10" destOrd="0" presId="urn:microsoft.com/office/officeart/2005/8/layout/vList2"/>
    <dgm:cxn modelId="{9278718D-EFCE-466B-8A73-46F1320718C6}" type="presParOf" srcId="{0DBFED05-6F34-4AC0-AB66-0E958A3EAA0B}" destId="{3FBB27F8-A391-45C5-AACF-2510A09B9553}" srcOrd="11" destOrd="0" presId="urn:microsoft.com/office/officeart/2005/8/layout/vList2"/>
    <dgm:cxn modelId="{6DEE7D55-7010-403C-BCA0-32CD0678AF0D}" type="presParOf" srcId="{0DBFED05-6F34-4AC0-AB66-0E958A3EAA0B}" destId="{60939D8C-5189-4D87-B088-2773C6950509}"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D5A090-D533-4FB7-8C1F-8EB78357FCA5}"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8AB897A6-5F45-479D-9ED5-55E121C81C8E}">
      <dgm:prSet/>
      <dgm:spPr/>
      <dgm:t>
        <a:bodyPr/>
        <a:lstStyle/>
        <a:p>
          <a:r>
            <a:rPr lang="en-GB" dirty="0"/>
            <a:t>1. The promised Messiah is none other than the Lord Jesus Christ</a:t>
          </a:r>
          <a:endParaRPr lang="en-US" dirty="0"/>
        </a:p>
      </dgm:t>
    </dgm:pt>
    <dgm:pt modelId="{9AEE81CE-ED76-4F2C-9D3C-1A0B2AA54B41}" type="parTrans" cxnId="{23BE6D2C-A03E-47CC-AB91-78703D416579}">
      <dgm:prSet/>
      <dgm:spPr/>
      <dgm:t>
        <a:bodyPr/>
        <a:lstStyle/>
        <a:p>
          <a:endParaRPr lang="en-US"/>
        </a:p>
      </dgm:t>
    </dgm:pt>
    <dgm:pt modelId="{7C62BA39-88C8-4697-BC7B-27E82DE22FC0}" type="sibTrans" cxnId="{23BE6D2C-A03E-47CC-AB91-78703D416579}">
      <dgm:prSet/>
      <dgm:spPr/>
      <dgm:t>
        <a:bodyPr/>
        <a:lstStyle/>
        <a:p>
          <a:endParaRPr lang="en-US"/>
        </a:p>
      </dgm:t>
    </dgm:pt>
    <dgm:pt modelId="{471EEF4F-FC86-49AC-B7DC-F72C8C74CA77}">
      <dgm:prSet/>
      <dgm:spPr/>
      <dgm:t>
        <a:bodyPr/>
        <a:lstStyle/>
        <a:p>
          <a:r>
            <a:rPr lang="en-GB" dirty="0"/>
            <a:t>2. The Kingdom of God will not be ultimately established until Jesus, the king, returns to earth in person.</a:t>
          </a:r>
          <a:endParaRPr lang="en-US" dirty="0"/>
        </a:p>
      </dgm:t>
    </dgm:pt>
    <dgm:pt modelId="{C2F05822-C7B6-4F92-872A-CCBF8BE335F6}" type="parTrans" cxnId="{8FD087D9-02C7-4A50-A521-E8115D9CE08C}">
      <dgm:prSet/>
      <dgm:spPr/>
      <dgm:t>
        <a:bodyPr/>
        <a:lstStyle/>
        <a:p>
          <a:endParaRPr lang="en-US"/>
        </a:p>
      </dgm:t>
    </dgm:pt>
    <dgm:pt modelId="{DD3A06AC-EF64-4163-A855-4FCCFC14053C}" type="sibTrans" cxnId="{8FD087D9-02C7-4A50-A521-E8115D9CE08C}">
      <dgm:prSet/>
      <dgm:spPr/>
      <dgm:t>
        <a:bodyPr/>
        <a:lstStyle/>
        <a:p>
          <a:endParaRPr lang="en-US"/>
        </a:p>
      </dgm:t>
    </dgm:pt>
    <dgm:pt modelId="{6BE0BDBF-998A-4258-B446-E3CDA5223848}" type="pres">
      <dgm:prSet presAssocID="{C8D5A090-D533-4FB7-8C1F-8EB78357FCA5}" presName="hierChild1" presStyleCnt="0">
        <dgm:presLayoutVars>
          <dgm:chPref val="1"/>
          <dgm:dir/>
          <dgm:animOne val="branch"/>
          <dgm:animLvl val="lvl"/>
          <dgm:resizeHandles/>
        </dgm:presLayoutVars>
      </dgm:prSet>
      <dgm:spPr/>
    </dgm:pt>
    <dgm:pt modelId="{E2774838-DAC4-43B6-8C7A-E2A9F8C081BF}" type="pres">
      <dgm:prSet presAssocID="{8AB897A6-5F45-479D-9ED5-55E121C81C8E}" presName="hierRoot1" presStyleCnt="0"/>
      <dgm:spPr/>
    </dgm:pt>
    <dgm:pt modelId="{7B2E0BEB-2D00-454F-8A2F-D137958B7BCD}" type="pres">
      <dgm:prSet presAssocID="{8AB897A6-5F45-479D-9ED5-55E121C81C8E}" presName="composite" presStyleCnt="0"/>
      <dgm:spPr/>
    </dgm:pt>
    <dgm:pt modelId="{D0A98097-1FEB-4912-A082-BA849336B5CA}" type="pres">
      <dgm:prSet presAssocID="{8AB897A6-5F45-479D-9ED5-55E121C81C8E}" presName="background" presStyleLbl="node0" presStyleIdx="0" presStyleCnt="2"/>
      <dgm:spPr/>
    </dgm:pt>
    <dgm:pt modelId="{E537B034-0FEE-4B8D-B51A-D67ABD04D02C}" type="pres">
      <dgm:prSet presAssocID="{8AB897A6-5F45-479D-9ED5-55E121C81C8E}" presName="text" presStyleLbl="fgAcc0" presStyleIdx="0" presStyleCnt="2">
        <dgm:presLayoutVars>
          <dgm:chPref val="3"/>
        </dgm:presLayoutVars>
      </dgm:prSet>
      <dgm:spPr/>
    </dgm:pt>
    <dgm:pt modelId="{89159D5F-F066-4994-A6DB-E29906FB0849}" type="pres">
      <dgm:prSet presAssocID="{8AB897A6-5F45-479D-9ED5-55E121C81C8E}" presName="hierChild2" presStyleCnt="0"/>
      <dgm:spPr/>
    </dgm:pt>
    <dgm:pt modelId="{F70B24FD-9134-4C44-BE86-12A8999CD9D4}" type="pres">
      <dgm:prSet presAssocID="{471EEF4F-FC86-49AC-B7DC-F72C8C74CA77}" presName="hierRoot1" presStyleCnt="0"/>
      <dgm:spPr/>
    </dgm:pt>
    <dgm:pt modelId="{E454110F-4E55-4AA9-9579-C0A6DDFF48A7}" type="pres">
      <dgm:prSet presAssocID="{471EEF4F-FC86-49AC-B7DC-F72C8C74CA77}" presName="composite" presStyleCnt="0"/>
      <dgm:spPr/>
    </dgm:pt>
    <dgm:pt modelId="{249497C8-CDB5-402B-920C-33621A3D484E}" type="pres">
      <dgm:prSet presAssocID="{471EEF4F-FC86-49AC-B7DC-F72C8C74CA77}" presName="background" presStyleLbl="node0" presStyleIdx="1" presStyleCnt="2"/>
      <dgm:spPr/>
    </dgm:pt>
    <dgm:pt modelId="{70491A6A-833C-4D4B-97D4-88D8311E809F}" type="pres">
      <dgm:prSet presAssocID="{471EEF4F-FC86-49AC-B7DC-F72C8C74CA77}" presName="text" presStyleLbl="fgAcc0" presStyleIdx="1" presStyleCnt="2">
        <dgm:presLayoutVars>
          <dgm:chPref val="3"/>
        </dgm:presLayoutVars>
      </dgm:prSet>
      <dgm:spPr/>
    </dgm:pt>
    <dgm:pt modelId="{037EA091-B344-4EA5-B93E-2CB87A7C5DEE}" type="pres">
      <dgm:prSet presAssocID="{471EEF4F-FC86-49AC-B7DC-F72C8C74CA77}" presName="hierChild2" presStyleCnt="0"/>
      <dgm:spPr/>
    </dgm:pt>
  </dgm:ptLst>
  <dgm:cxnLst>
    <dgm:cxn modelId="{23BE6D2C-A03E-47CC-AB91-78703D416579}" srcId="{C8D5A090-D533-4FB7-8C1F-8EB78357FCA5}" destId="{8AB897A6-5F45-479D-9ED5-55E121C81C8E}" srcOrd="0" destOrd="0" parTransId="{9AEE81CE-ED76-4F2C-9D3C-1A0B2AA54B41}" sibTransId="{7C62BA39-88C8-4697-BC7B-27E82DE22FC0}"/>
    <dgm:cxn modelId="{3D76EB53-1B32-41AB-9094-84FF5BD98BF8}" type="presOf" srcId="{8AB897A6-5F45-479D-9ED5-55E121C81C8E}" destId="{E537B034-0FEE-4B8D-B51A-D67ABD04D02C}" srcOrd="0" destOrd="0" presId="urn:microsoft.com/office/officeart/2005/8/layout/hierarchy1"/>
    <dgm:cxn modelId="{6647A79C-DEF6-409B-8A7D-5638F1FDEF06}" type="presOf" srcId="{C8D5A090-D533-4FB7-8C1F-8EB78357FCA5}" destId="{6BE0BDBF-998A-4258-B446-E3CDA5223848}" srcOrd="0" destOrd="0" presId="urn:microsoft.com/office/officeart/2005/8/layout/hierarchy1"/>
    <dgm:cxn modelId="{18EF76C4-D231-47B9-9365-E01BD6CD01C5}" type="presOf" srcId="{471EEF4F-FC86-49AC-B7DC-F72C8C74CA77}" destId="{70491A6A-833C-4D4B-97D4-88D8311E809F}" srcOrd="0" destOrd="0" presId="urn:microsoft.com/office/officeart/2005/8/layout/hierarchy1"/>
    <dgm:cxn modelId="{8FD087D9-02C7-4A50-A521-E8115D9CE08C}" srcId="{C8D5A090-D533-4FB7-8C1F-8EB78357FCA5}" destId="{471EEF4F-FC86-49AC-B7DC-F72C8C74CA77}" srcOrd="1" destOrd="0" parTransId="{C2F05822-C7B6-4F92-872A-CCBF8BE335F6}" sibTransId="{DD3A06AC-EF64-4163-A855-4FCCFC14053C}"/>
    <dgm:cxn modelId="{55FAFB21-4A39-42F3-860B-117CC06BCB8E}" type="presParOf" srcId="{6BE0BDBF-998A-4258-B446-E3CDA5223848}" destId="{E2774838-DAC4-43B6-8C7A-E2A9F8C081BF}" srcOrd="0" destOrd="0" presId="urn:microsoft.com/office/officeart/2005/8/layout/hierarchy1"/>
    <dgm:cxn modelId="{FB27C2CD-FD4A-4CDE-B09E-59188DF9DAA6}" type="presParOf" srcId="{E2774838-DAC4-43B6-8C7A-E2A9F8C081BF}" destId="{7B2E0BEB-2D00-454F-8A2F-D137958B7BCD}" srcOrd="0" destOrd="0" presId="urn:microsoft.com/office/officeart/2005/8/layout/hierarchy1"/>
    <dgm:cxn modelId="{003D94E9-3994-42E3-8BAC-8F015C861E26}" type="presParOf" srcId="{7B2E0BEB-2D00-454F-8A2F-D137958B7BCD}" destId="{D0A98097-1FEB-4912-A082-BA849336B5CA}" srcOrd="0" destOrd="0" presId="urn:microsoft.com/office/officeart/2005/8/layout/hierarchy1"/>
    <dgm:cxn modelId="{DB67017E-C4FE-4DD9-92C7-AACFDCAA2224}" type="presParOf" srcId="{7B2E0BEB-2D00-454F-8A2F-D137958B7BCD}" destId="{E537B034-0FEE-4B8D-B51A-D67ABD04D02C}" srcOrd="1" destOrd="0" presId="urn:microsoft.com/office/officeart/2005/8/layout/hierarchy1"/>
    <dgm:cxn modelId="{D6B53B36-BC4E-4936-B956-D156B0D444AA}" type="presParOf" srcId="{E2774838-DAC4-43B6-8C7A-E2A9F8C081BF}" destId="{89159D5F-F066-4994-A6DB-E29906FB0849}" srcOrd="1" destOrd="0" presId="urn:microsoft.com/office/officeart/2005/8/layout/hierarchy1"/>
    <dgm:cxn modelId="{305D75C8-6A87-4D07-B46F-E82DBE63E167}" type="presParOf" srcId="{6BE0BDBF-998A-4258-B446-E3CDA5223848}" destId="{F70B24FD-9134-4C44-BE86-12A8999CD9D4}" srcOrd="1" destOrd="0" presId="urn:microsoft.com/office/officeart/2005/8/layout/hierarchy1"/>
    <dgm:cxn modelId="{7DFACA25-1A05-4114-8C58-E30529258718}" type="presParOf" srcId="{F70B24FD-9134-4C44-BE86-12A8999CD9D4}" destId="{E454110F-4E55-4AA9-9579-C0A6DDFF48A7}" srcOrd="0" destOrd="0" presId="urn:microsoft.com/office/officeart/2005/8/layout/hierarchy1"/>
    <dgm:cxn modelId="{59BBD2F2-8D71-47AA-9D66-E7D0CAE3698B}" type="presParOf" srcId="{E454110F-4E55-4AA9-9579-C0A6DDFF48A7}" destId="{249497C8-CDB5-402B-920C-33621A3D484E}" srcOrd="0" destOrd="0" presId="urn:microsoft.com/office/officeart/2005/8/layout/hierarchy1"/>
    <dgm:cxn modelId="{26864AEB-76AB-4F1A-97D1-E40A481BF5FE}" type="presParOf" srcId="{E454110F-4E55-4AA9-9579-C0A6DDFF48A7}" destId="{70491A6A-833C-4D4B-97D4-88D8311E809F}" srcOrd="1" destOrd="0" presId="urn:microsoft.com/office/officeart/2005/8/layout/hierarchy1"/>
    <dgm:cxn modelId="{A1A5C95B-3866-4299-8399-E01968770B38}" type="presParOf" srcId="{F70B24FD-9134-4C44-BE86-12A8999CD9D4}" destId="{037EA091-B344-4EA5-B93E-2CB87A7C5DE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4F69FA-9349-4A95-94C5-E65D21BF496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33029AC4-8970-4DB8-8DD2-AC023471032B}">
      <dgm:prSet/>
      <dgm:spPr/>
      <dgm:t>
        <a:bodyPr/>
        <a:lstStyle/>
        <a:p>
          <a:r>
            <a:rPr lang="en-GB"/>
            <a:t>‘One Solitary Life’</a:t>
          </a:r>
          <a:endParaRPr lang="en-US"/>
        </a:p>
      </dgm:t>
    </dgm:pt>
    <dgm:pt modelId="{B7061B24-E9EF-4539-B18C-95E9CE31A30C}" type="parTrans" cxnId="{023A5BE4-7B7B-4E79-8869-03BE851D9501}">
      <dgm:prSet/>
      <dgm:spPr/>
      <dgm:t>
        <a:bodyPr/>
        <a:lstStyle/>
        <a:p>
          <a:endParaRPr lang="en-US"/>
        </a:p>
      </dgm:t>
    </dgm:pt>
    <dgm:pt modelId="{F1B96AE5-0D20-44F8-B379-E1ECB3224768}" type="sibTrans" cxnId="{023A5BE4-7B7B-4E79-8869-03BE851D9501}">
      <dgm:prSet/>
      <dgm:spPr/>
      <dgm:t>
        <a:bodyPr/>
        <a:lstStyle/>
        <a:p>
          <a:endParaRPr lang="en-US"/>
        </a:p>
      </dgm:t>
    </dgm:pt>
    <dgm:pt modelId="{D3C4E03F-61EB-4824-884E-9694725CF042}">
      <dgm:prSet/>
      <dgm:spPr/>
      <dgm:t>
        <a:bodyPr/>
        <a:lstStyle/>
        <a:p>
          <a:r>
            <a:rPr lang="en-GB" dirty="0"/>
            <a:t>‘The Incomparable Life' Reprinted in a famous text called </a:t>
          </a:r>
          <a:endParaRPr lang="en-US" dirty="0"/>
        </a:p>
      </dgm:t>
    </dgm:pt>
    <dgm:pt modelId="{BC523249-19CB-4221-8A02-434ED1F1B58B}" type="parTrans" cxnId="{E0F15AA4-D4FF-41CF-B8A6-38BA3434025A}">
      <dgm:prSet/>
      <dgm:spPr/>
      <dgm:t>
        <a:bodyPr/>
        <a:lstStyle/>
        <a:p>
          <a:endParaRPr lang="en-US"/>
        </a:p>
      </dgm:t>
    </dgm:pt>
    <dgm:pt modelId="{B5C071F4-9EB4-4D43-868E-CC0FD93962AC}" type="sibTrans" cxnId="{E0F15AA4-D4FF-41CF-B8A6-38BA3434025A}">
      <dgm:prSet/>
      <dgm:spPr/>
      <dgm:t>
        <a:bodyPr/>
        <a:lstStyle/>
        <a:p>
          <a:endParaRPr lang="en-US"/>
        </a:p>
      </dgm:t>
    </dgm:pt>
    <dgm:pt modelId="{C0FD8AD7-B1EE-4222-994A-AD6C84EA73C2}">
      <dgm:prSet/>
      <dgm:spPr/>
      <dgm:t>
        <a:bodyPr/>
        <a:lstStyle/>
        <a:p>
          <a:r>
            <a:rPr lang="en-GB" dirty="0"/>
            <a:t>‘Evidence that Demands a Verdict’.</a:t>
          </a:r>
          <a:endParaRPr lang="en-US" dirty="0"/>
        </a:p>
      </dgm:t>
    </dgm:pt>
    <dgm:pt modelId="{0A8B5B5F-A836-442C-B92F-1756A789BD8E}" type="parTrans" cxnId="{4CD7A739-1969-47AC-A97A-FE7829DEC367}">
      <dgm:prSet/>
      <dgm:spPr/>
      <dgm:t>
        <a:bodyPr/>
        <a:lstStyle/>
        <a:p>
          <a:endParaRPr lang="en-US"/>
        </a:p>
      </dgm:t>
    </dgm:pt>
    <dgm:pt modelId="{C077B163-4713-47CE-8F1B-AA0A3F9BD3A7}" type="sibTrans" cxnId="{4CD7A739-1969-47AC-A97A-FE7829DEC367}">
      <dgm:prSet/>
      <dgm:spPr/>
      <dgm:t>
        <a:bodyPr/>
        <a:lstStyle/>
        <a:p>
          <a:endParaRPr lang="en-US"/>
        </a:p>
      </dgm:t>
    </dgm:pt>
    <dgm:pt modelId="{FD83A0EB-642A-47F4-9480-6D3BCDA72A01}" type="pres">
      <dgm:prSet presAssocID="{3D4F69FA-9349-4A95-94C5-E65D21BF496E}" presName="linear" presStyleCnt="0">
        <dgm:presLayoutVars>
          <dgm:animLvl val="lvl"/>
          <dgm:resizeHandles val="exact"/>
        </dgm:presLayoutVars>
      </dgm:prSet>
      <dgm:spPr/>
    </dgm:pt>
    <dgm:pt modelId="{C3039CD1-C073-4FD7-8412-EEAD70F3CA2C}" type="pres">
      <dgm:prSet presAssocID="{33029AC4-8970-4DB8-8DD2-AC023471032B}" presName="parentText" presStyleLbl="node1" presStyleIdx="0" presStyleCnt="3">
        <dgm:presLayoutVars>
          <dgm:chMax val="0"/>
          <dgm:bulletEnabled val="1"/>
        </dgm:presLayoutVars>
      </dgm:prSet>
      <dgm:spPr/>
    </dgm:pt>
    <dgm:pt modelId="{DB117EAC-71FC-4542-9302-A94EDE347786}" type="pres">
      <dgm:prSet presAssocID="{F1B96AE5-0D20-44F8-B379-E1ECB3224768}" presName="spacer" presStyleCnt="0"/>
      <dgm:spPr/>
    </dgm:pt>
    <dgm:pt modelId="{5AA08814-03D6-4156-B6F2-C1E3B7298752}" type="pres">
      <dgm:prSet presAssocID="{D3C4E03F-61EB-4824-884E-9694725CF042}" presName="parentText" presStyleLbl="node1" presStyleIdx="1" presStyleCnt="3">
        <dgm:presLayoutVars>
          <dgm:chMax val="0"/>
          <dgm:bulletEnabled val="1"/>
        </dgm:presLayoutVars>
      </dgm:prSet>
      <dgm:spPr/>
    </dgm:pt>
    <dgm:pt modelId="{41784FC0-2A2F-4725-8BB9-0564230AF0B6}" type="pres">
      <dgm:prSet presAssocID="{B5C071F4-9EB4-4D43-868E-CC0FD93962AC}" presName="spacer" presStyleCnt="0"/>
      <dgm:spPr/>
    </dgm:pt>
    <dgm:pt modelId="{2376EBC0-5CDA-4DCA-B63B-C6285BD73D65}" type="pres">
      <dgm:prSet presAssocID="{C0FD8AD7-B1EE-4222-994A-AD6C84EA73C2}" presName="parentText" presStyleLbl="node1" presStyleIdx="2" presStyleCnt="3">
        <dgm:presLayoutVars>
          <dgm:chMax val="0"/>
          <dgm:bulletEnabled val="1"/>
        </dgm:presLayoutVars>
      </dgm:prSet>
      <dgm:spPr/>
    </dgm:pt>
  </dgm:ptLst>
  <dgm:cxnLst>
    <dgm:cxn modelId="{3E079B1F-B8C4-4A3F-A42E-1C166728E88E}" type="presOf" srcId="{3D4F69FA-9349-4A95-94C5-E65D21BF496E}" destId="{FD83A0EB-642A-47F4-9480-6D3BCDA72A01}" srcOrd="0" destOrd="0" presId="urn:microsoft.com/office/officeart/2005/8/layout/vList2"/>
    <dgm:cxn modelId="{4CD7A739-1969-47AC-A97A-FE7829DEC367}" srcId="{3D4F69FA-9349-4A95-94C5-E65D21BF496E}" destId="{C0FD8AD7-B1EE-4222-994A-AD6C84EA73C2}" srcOrd="2" destOrd="0" parTransId="{0A8B5B5F-A836-442C-B92F-1756A789BD8E}" sibTransId="{C077B163-4713-47CE-8F1B-AA0A3F9BD3A7}"/>
    <dgm:cxn modelId="{F243E366-02AF-42C7-A6F4-4E27E0C27F55}" type="presOf" srcId="{C0FD8AD7-B1EE-4222-994A-AD6C84EA73C2}" destId="{2376EBC0-5CDA-4DCA-B63B-C6285BD73D65}" srcOrd="0" destOrd="0" presId="urn:microsoft.com/office/officeart/2005/8/layout/vList2"/>
    <dgm:cxn modelId="{9114344D-E50A-4DC7-A656-DB92685BEAAD}" type="presOf" srcId="{D3C4E03F-61EB-4824-884E-9694725CF042}" destId="{5AA08814-03D6-4156-B6F2-C1E3B7298752}" srcOrd="0" destOrd="0" presId="urn:microsoft.com/office/officeart/2005/8/layout/vList2"/>
    <dgm:cxn modelId="{2462227E-4DAA-4159-81F8-54B77D2316DE}" type="presOf" srcId="{33029AC4-8970-4DB8-8DD2-AC023471032B}" destId="{C3039CD1-C073-4FD7-8412-EEAD70F3CA2C}" srcOrd="0" destOrd="0" presId="urn:microsoft.com/office/officeart/2005/8/layout/vList2"/>
    <dgm:cxn modelId="{E0F15AA4-D4FF-41CF-B8A6-38BA3434025A}" srcId="{3D4F69FA-9349-4A95-94C5-E65D21BF496E}" destId="{D3C4E03F-61EB-4824-884E-9694725CF042}" srcOrd="1" destOrd="0" parTransId="{BC523249-19CB-4221-8A02-434ED1F1B58B}" sibTransId="{B5C071F4-9EB4-4D43-868E-CC0FD93962AC}"/>
    <dgm:cxn modelId="{023A5BE4-7B7B-4E79-8869-03BE851D9501}" srcId="{3D4F69FA-9349-4A95-94C5-E65D21BF496E}" destId="{33029AC4-8970-4DB8-8DD2-AC023471032B}" srcOrd="0" destOrd="0" parTransId="{B7061B24-E9EF-4539-B18C-95E9CE31A30C}" sibTransId="{F1B96AE5-0D20-44F8-B379-E1ECB3224768}"/>
    <dgm:cxn modelId="{54584CC0-FE56-4017-BC29-70CE984B8C54}" type="presParOf" srcId="{FD83A0EB-642A-47F4-9480-6D3BCDA72A01}" destId="{C3039CD1-C073-4FD7-8412-EEAD70F3CA2C}" srcOrd="0" destOrd="0" presId="urn:microsoft.com/office/officeart/2005/8/layout/vList2"/>
    <dgm:cxn modelId="{947432C7-DF80-4D8C-BE4F-040680DBC962}" type="presParOf" srcId="{FD83A0EB-642A-47F4-9480-6D3BCDA72A01}" destId="{DB117EAC-71FC-4542-9302-A94EDE347786}" srcOrd="1" destOrd="0" presId="urn:microsoft.com/office/officeart/2005/8/layout/vList2"/>
    <dgm:cxn modelId="{1475C2BA-08ED-46BA-A032-0E4AFA50B99F}" type="presParOf" srcId="{FD83A0EB-642A-47F4-9480-6D3BCDA72A01}" destId="{5AA08814-03D6-4156-B6F2-C1E3B7298752}" srcOrd="2" destOrd="0" presId="urn:microsoft.com/office/officeart/2005/8/layout/vList2"/>
    <dgm:cxn modelId="{5C8FC72E-96BB-4C2E-A4DA-CE26B5CA3BB5}" type="presParOf" srcId="{FD83A0EB-642A-47F4-9480-6D3BCDA72A01}" destId="{41784FC0-2A2F-4725-8BB9-0564230AF0B6}" srcOrd="3" destOrd="0" presId="urn:microsoft.com/office/officeart/2005/8/layout/vList2"/>
    <dgm:cxn modelId="{1C8225D9-D472-4EB8-BB6F-ABCEE311A658}" type="presParOf" srcId="{FD83A0EB-642A-47F4-9480-6D3BCDA72A01}" destId="{2376EBC0-5CDA-4DCA-B63B-C6285BD73D6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0892CD-F306-4D3D-A14E-9F8F5D946F8D}"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48C4576-2E49-4E53-B9D3-C3A924203391}">
      <dgm:prSet/>
      <dgm:spPr/>
      <dgm:t>
        <a:bodyPr/>
        <a:lstStyle/>
        <a:p>
          <a:r>
            <a:rPr lang="en-GB"/>
            <a:t>This is the Christ in the Bible.</a:t>
          </a:r>
          <a:endParaRPr lang="en-US"/>
        </a:p>
      </dgm:t>
    </dgm:pt>
    <dgm:pt modelId="{462A102F-E1E9-43A6-90D2-039803270AE5}" type="parTrans" cxnId="{FF7CD209-8088-492E-A614-7E4900340A00}">
      <dgm:prSet/>
      <dgm:spPr/>
      <dgm:t>
        <a:bodyPr/>
        <a:lstStyle/>
        <a:p>
          <a:endParaRPr lang="en-US"/>
        </a:p>
      </dgm:t>
    </dgm:pt>
    <dgm:pt modelId="{AE50DB81-9F4F-4D53-A497-874228F706C3}" type="sibTrans" cxnId="{FF7CD209-8088-492E-A614-7E4900340A00}">
      <dgm:prSet/>
      <dgm:spPr/>
      <dgm:t>
        <a:bodyPr/>
        <a:lstStyle/>
        <a:p>
          <a:endParaRPr lang="en-US"/>
        </a:p>
      </dgm:t>
    </dgm:pt>
    <dgm:pt modelId="{6C038E9B-D74F-4541-BB93-6B9C6D9E6E2F}">
      <dgm:prSet/>
      <dgm:spPr/>
      <dgm:t>
        <a:bodyPr/>
        <a:lstStyle/>
        <a:p>
          <a:r>
            <a:rPr lang="en-GB"/>
            <a:t>This is the Jesus we worship.</a:t>
          </a:r>
          <a:endParaRPr lang="en-US"/>
        </a:p>
      </dgm:t>
    </dgm:pt>
    <dgm:pt modelId="{C1541B09-2FB9-4565-8A38-FA7C7C3E0110}" type="parTrans" cxnId="{27A18743-1DCC-4BB4-834A-0F4584F9F3F2}">
      <dgm:prSet/>
      <dgm:spPr/>
      <dgm:t>
        <a:bodyPr/>
        <a:lstStyle/>
        <a:p>
          <a:endParaRPr lang="en-US"/>
        </a:p>
      </dgm:t>
    </dgm:pt>
    <dgm:pt modelId="{CCA214BA-4021-4030-80F3-2FE36C5E1202}" type="sibTrans" cxnId="{27A18743-1DCC-4BB4-834A-0F4584F9F3F2}">
      <dgm:prSet/>
      <dgm:spPr/>
      <dgm:t>
        <a:bodyPr/>
        <a:lstStyle/>
        <a:p>
          <a:endParaRPr lang="en-US"/>
        </a:p>
      </dgm:t>
    </dgm:pt>
    <dgm:pt modelId="{9DFC810D-FDEF-47E6-B01B-9EC25D57E148}">
      <dgm:prSet/>
      <dgm:spPr/>
      <dgm:t>
        <a:bodyPr/>
        <a:lstStyle/>
        <a:p>
          <a:r>
            <a:rPr lang="en-GB"/>
            <a:t>This is the one true Christ of the Christian faith.</a:t>
          </a:r>
          <a:endParaRPr lang="en-US"/>
        </a:p>
      </dgm:t>
    </dgm:pt>
    <dgm:pt modelId="{4E2AF3B5-821C-4C24-84EF-CB2F1298707B}" type="parTrans" cxnId="{5E0C9C0D-895A-48D6-B18F-296DF18A0474}">
      <dgm:prSet/>
      <dgm:spPr/>
      <dgm:t>
        <a:bodyPr/>
        <a:lstStyle/>
        <a:p>
          <a:endParaRPr lang="en-US"/>
        </a:p>
      </dgm:t>
    </dgm:pt>
    <dgm:pt modelId="{DFCC11A2-FF28-44A6-AD2D-129FD630911C}" type="sibTrans" cxnId="{5E0C9C0D-895A-48D6-B18F-296DF18A0474}">
      <dgm:prSet/>
      <dgm:spPr/>
      <dgm:t>
        <a:bodyPr/>
        <a:lstStyle/>
        <a:p>
          <a:endParaRPr lang="en-US"/>
        </a:p>
      </dgm:t>
    </dgm:pt>
    <dgm:pt modelId="{E364697B-2521-4F60-9A7E-DA475C14C149}">
      <dgm:prSet/>
      <dgm:spPr/>
      <dgm:t>
        <a:bodyPr/>
        <a:lstStyle/>
        <a:p>
          <a:r>
            <a:rPr lang="en-GB"/>
            <a:t>This is the One in whom we have believed. He is our Lord and Saviour. This is the Christ of the bible.</a:t>
          </a:r>
          <a:endParaRPr lang="en-US"/>
        </a:p>
      </dgm:t>
    </dgm:pt>
    <dgm:pt modelId="{FA25E6A6-35DC-4A73-856E-766E460CFBD0}" type="parTrans" cxnId="{2B9FF5D4-3DB7-48EE-A525-DE77C875C42F}">
      <dgm:prSet/>
      <dgm:spPr/>
      <dgm:t>
        <a:bodyPr/>
        <a:lstStyle/>
        <a:p>
          <a:endParaRPr lang="en-US"/>
        </a:p>
      </dgm:t>
    </dgm:pt>
    <dgm:pt modelId="{DE923C4C-7678-44E1-A26D-BA32EAB89ECB}" type="sibTrans" cxnId="{2B9FF5D4-3DB7-48EE-A525-DE77C875C42F}">
      <dgm:prSet/>
      <dgm:spPr/>
      <dgm:t>
        <a:bodyPr/>
        <a:lstStyle/>
        <a:p>
          <a:endParaRPr lang="en-US"/>
        </a:p>
      </dgm:t>
    </dgm:pt>
    <dgm:pt modelId="{6BA9F02F-EA82-408F-AAA9-EC310A556F0B}" type="pres">
      <dgm:prSet presAssocID="{CD0892CD-F306-4D3D-A14E-9F8F5D946F8D}" presName="linear" presStyleCnt="0">
        <dgm:presLayoutVars>
          <dgm:animLvl val="lvl"/>
          <dgm:resizeHandles val="exact"/>
        </dgm:presLayoutVars>
      </dgm:prSet>
      <dgm:spPr/>
    </dgm:pt>
    <dgm:pt modelId="{C111906B-CC46-44EF-B02E-936CF4D8205F}" type="pres">
      <dgm:prSet presAssocID="{848C4576-2E49-4E53-B9D3-C3A924203391}" presName="parentText" presStyleLbl="node1" presStyleIdx="0" presStyleCnt="4">
        <dgm:presLayoutVars>
          <dgm:chMax val="0"/>
          <dgm:bulletEnabled val="1"/>
        </dgm:presLayoutVars>
      </dgm:prSet>
      <dgm:spPr/>
    </dgm:pt>
    <dgm:pt modelId="{E6BA14FD-B7EB-4DF1-AFDF-0956B9A03FA7}" type="pres">
      <dgm:prSet presAssocID="{AE50DB81-9F4F-4D53-A497-874228F706C3}" presName="spacer" presStyleCnt="0"/>
      <dgm:spPr/>
    </dgm:pt>
    <dgm:pt modelId="{9BF128AC-1A9A-4CAD-A039-ED4F668D8E27}" type="pres">
      <dgm:prSet presAssocID="{6C038E9B-D74F-4541-BB93-6B9C6D9E6E2F}" presName="parentText" presStyleLbl="node1" presStyleIdx="1" presStyleCnt="4">
        <dgm:presLayoutVars>
          <dgm:chMax val="0"/>
          <dgm:bulletEnabled val="1"/>
        </dgm:presLayoutVars>
      </dgm:prSet>
      <dgm:spPr/>
    </dgm:pt>
    <dgm:pt modelId="{3E6CDF31-2AFF-4389-B078-222650C56873}" type="pres">
      <dgm:prSet presAssocID="{CCA214BA-4021-4030-80F3-2FE36C5E1202}" presName="spacer" presStyleCnt="0"/>
      <dgm:spPr/>
    </dgm:pt>
    <dgm:pt modelId="{E68B12FA-81D5-4C02-A829-3B1F71C8DDA8}" type="pres">
      <dgm:prSet presAssocID="{9DFC810D-FDEF-47E6-B01B-9EC25D57E148}" presName="parentText" presStyleLbl="node1" presStyleIdx="2" presStyleCnt="4">
        <dgm:presLayoutVars>
          <dgm:chMax val="0"/>
          <dgm:bulletEnabled val="1"/>
        </dgm:presLayoutVars>
      </dgm:prSet>
      <dgm:spPr/>
    </dgm:pt>
    <dgm:pt modelId="{09CA06FE-6F3D-47B3-9178-9938F6787CAD}" type="pres">
      <dgm:prSet presAssocID="{DFCC11A2-FF28-44A6-AD2D-129FD630911C}" presName="spacer" presStyleCnt="0"/>
      <dgm:spPr/>
    </dgm:pt>
    <dgm:pt modelId="{4DD0A321-C6DD-475C-AD4B-18DA5519E995}" type="pres">
      <dgm:prSet presAssocID="{E364697B-2521-4F60-9A7E-DA475C14C149}" presName="parentText" presStyleLbl="node1" presStyleIdx="3" presStyleCnt="4">
        <dgm:presLayoutVars>
          <dgm:chMax val="0"/>
          <dgm:bulletEnabled val="1"/>
        </dgm:presLayoutVars>
      </dgm:prSet>
      <dgm:spPr/>
    </dgm:pt>
  </dgm:ptLst>
  <dgm:cxnLst>
    <dgm:cxn modelId="{FF7CD209-8088-492E-A614-7E4900340A00}" srcId="{CD0892CD-F306-4D3D-A14E-9F8F5D946F8D}" destId="{848C4576-2E49-4E53-B9D3-C3A924203391}" srcOrd="0" destOrd="0" parTransId="{462A102F-E1E9-43A6-90D2-039803270AE5}" sibTransId="{AE50DB81-9F4F-4D53-A497-874228F706C3}"/>
    <dgm:cxn modelId="{5E0C9C0D-895A-48D6-B18F-296DF18A0474}" srcId="{CD0892CD-F306-4D3D-A14E-9F8F5D946F8D}" destId="{9DFC810D-FDEF-47E6-B01B-9EC25D57E148}" srcOrd="2" destOrd="0" parTransId="{4E2AF3B5-821C-4C24-84EF-CB2F1298707B}" sibTransId="{DFCC11A2-FF28-44A6-AD2D-129FD630911C}"/>
    <dgm:cxn modelId="{1E851B25-97F2-4122-94D3-7C121F89F04E}" type="presOf" srcId="{9DFC810D-FDEF-47E6-B01B-9EC25D57E148}" destId="{E68B12FA-81D5-4C02-A829-3B1F71C8DDA8}" srcOrd="0" destOrd="0" presId="urn:microsoft.com/office/officeart/2005/8/layout/vList2"/>
    <dgm:cxn modelId="{17DBB931-153F-47C3-A276-5C8B4C36557D}" type="presOf" srcId="{6C038E9B-D74F-4541-BB93-6B9C6D9E6E2F}" destId="{9BF128AC-1A9A-4CAD-A039-ED4F668D8E27}" srcOrd="0" destOrd="0" presId="urn:microsoft.com/office/officeart/2005/8/layout/vList2"/>
    <dgm:cxn modelId="{6719083C-6360-458C-949D-ABD8E62D6DAC}" type="presOf" srcId="{E364697B-2521-4F60-9A7E-DA475C14C149}" destId="{4DD0A321-C6DD-475C-AD4B-18DA5519E995}" srcOrd="0" destOrd="0" presId="urn:microsoft.com/office/officeart/2005/8/layout/vList2"/>
    <dgm:cxn modelId="{27A18743-1DCC-4BB4-834A-0F4584F9F3F2}" srcId="{CD0892CD-F306-4D3D-A14E-9F8F5D946F8D}" destId="{6C038E9B-D74F-4541-BB93-6B9C6D9E6E2F}" srcOrd="1" destOrd="0" parTransId="{C1541B09-2FB9-4565-8A38-FA7C7C3E0110}" sibTransId="{CCA214BA-4021-4030-80F3-2FE36C5E1202}"/>
    <dgm:cxn modelId="{11E2CF79-8DBC-4006-8C22-DA5CAD9BD53C}" type="presOf" srcId="{848C4576-2E49-4E53-B9D3-C3A924203391}" destId="{C111906B-CC46-44EF-B02E-936CF4D8205F}" srcOrd="0" destOrd="0" presId="urn:microsoft.com/office/officeart/2005/8/layout/vList2"/>
    <dgm:cxn modelId="{AE6B84AD-8E6F-4A0F-AEC7-057E2AF47873}" type="presOf" srcId="{CD0892CD-F306-4D3D-A14E-9F8F5D946F8D}" destId="{6BA9F02F-EA82-408F-AAA9-EC310A556F0B}" srcOrd="0" destOrd="0" presId="urn:microsoft.com/office/officeart/2005/8/layout/vList2"/>
    <dgm:cxn modelId="{2B9FF5D4-3DB7-48EE-A525-DE77C875C42F}" srcId="{CD0892CD-F306-4D3D-A14E-9F8F5D946F8D}" destId="{E364697B-2521-4F60-9A7E-DA475C14C149}" srcOrd="3" destOrd="0" parTransId="{FA25E6A6-35DC-4A73-856E-766E460CFBD0}" sibTransId="{DE923C4C-7678-44E1-A26D-BA32EAB89ECB}"/>
    <dgm:cxn modelId="{980E5C6B-EBDA-413E-B473-58D164595B66}" type="presParOf" srcId="{6BA9F02F-EA82-408F-AAA9-EC310A556F0B}" destId="{C111906B-CC46-44EF-B02E-936CF4D8205F}" srcOrd="0" destOrd="0" presId="urn:microsoft.com/office/officeart/2005/8/layout/vList2"/>
    <dgm:cxn modelId="{4908444A-459D-4993-A181-BDF0624673D5}" type="presParOf" srcId="{6BA9F02F-EA82-408F-AAA9-EC310A556F0B}" destId="{E6BA14FD-B7EB-4DF1-AFDF-0956B9A03FA7}" srcOrd="1" destOrd="0" presId="urn:microsoft.com/office/officeart/2005/8/layout/vList2"/>
    <dgm:cxn modelId="{6B49754F-BAA1-4CFC-BD47-CE1597955EF6}" type="presParOf" srcId="{6BA9F02F-EA82-408F-AAA9-EC310A556F0B}" destId="{9BF128AC-1A9A-4CAD-A039-ED4F668D8E27}" srcOrd="2" destOrd="0" presId="urn:microsoft.com/office/officeart/2005/8/layout/vList2"/>
    <dgm:cxn modelId="{3EED79BF-32CF-45C8-94F3-79901AA4541D}" type="presParOf" srcId="{6BA9F02F-EA82-408F-AAA9-EC310A556F0B}" destId="{3E6CDF31-2AFF-4389-B078-222650C56873}" srcOrd="3" destOrd="0" presId="urn:microsoft.com/office/officeart/2005/8/layout/vList2"/>
    <dgm:cxn modelId="{4DCC4322-C709-4BF6-BB7D-EC76663BDA79}" type="presParOf" srcId="{6BA9F02F-EA82-408F-AAA9-EC310A556F0B}" destId="{E68B12FA-81D5-4C02-A829-3B1F71C8DDA8}" srcOrd="4" destOrd="0" presId="urn:microsoft.com/office/officeart/2005/8/layout/vList2"/>
    <dgm:cxn modelId="{FDDE8980-1E3C-4B4A-8250-C9D9BE804D0D}" type="presParOf" srcId="{6BA9F02F-EA82-408F-AAA9-EC310A556F0B}" destId="{09CA06FE-6F3D-47B3-9178-9938F6787CAD}" srcOrd="5" destOrd="0" presId="urn:microsoft.com/office/officeart/2005/8/layout/vList2"/>
    <dgm:cxn modelId="{3AEFB0EC-BB2D-4E59-992A-41A47D3DDA2C}" type="presParOf" srcId="{6BA9F02F-EA82-408F-AAA9-EC310A556F0B}" destId="{4DD0A321-C6DD-475C-AD4B-18DA5519E99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2ED09-B069-4B17-90D3-21EEBF9E75E3}">
      <dsp:nvSpPr>
        <dsp:cNvPr id="0" name=""/>
        <dsp:cNvSpPr/>
      </dsp:nvSpPr>
      <dsp:spPr>
        <a:xfrm>
          <a:off x="0" y="266449"/>
          <a:ext cx="6666833" cy="63882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Luke 1 31-33:</a:t>
          </a:r>
          <a:endParaRPr lang="en-US" sz="2600" kern="1200"/>
        </a:p>
      </dsp:txBody>
      <dsp:txXfrm>
        <a:off x="31185" y="297634"/>
        <a:ext cx="6604463" cy="576450"/>
      </dsp:txXfrm>
    </dsp:sp>
    <dsp:sp modelId="{A0177ABD-5D74-4E21-AF81-B33722A3CC41}">
      <dsp:nvSpPr>
        <dsp:cNvPr id="0" name=""/>
        <dsp:cNvSpPr/>
      </dsp:nvSpPr>
      <dsp:spPr>
        <a:xfrm>
          <a:off x="0" y="980149"/>
          <a:ext cx="6666833" cy="638820"/>
        </a:xfrm>
        <a:prstGeom prst="roundRect">
          <a:avLst/>
        </a:prstGeom>
        <a:gradFill rotWithShape="0">
          <a:gsLst>
            <a:gs pos="0">
              <a:schemeClr val="accent5">
                <a:hueOff val="-2025358"/>
                <a:satOff val="-138"/>
                <a:lumOff val="327"/>
                <a:alphaOff val="0"/>
                <a:satMod val="103000"/>
                <a:lumMod val="102000"/>
                <a:tint val="94000"/>
              </a:schemeClr>
            </a:gs>
            <a:gs pos="50000">
              <a:schemeClr val="accent5">
                <a:hueOff val="-2025358"/>
                <a:satOff val="-138"/>
                <a:lumOff val="327"/>
                <a:alphaOff val="0"/>
                <a:satMod val="110000"/>
                <a:lumMod val="100000"/>
                <a:shade val="100000"/>
              </a:schemeClr>
            </a:gs>
            <a:gs pos="100000">
              <a:schemeClr val="accent5">
                <a:hueOff val="-2025358"/>
                <a:satOff val="-138"/>
                <a:lumOff val="32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You will conceive and bear a son.</a:t>
          </a:r>
          <a:endParaRPr lang="en-US" sz="2600" kern="1200"/>
        </a:p>
      </dsp:txBody>
      <dsp:txXfrm>
        <a:off x="31185" y="1011334"/>
        <a:ext cx="6604463" cy="576450"/>
      </dsp:txXfrm>
    </dsp:sp>
    <dsp:sp modelId="{CF905399-F516-4D43-89BF-A48F15AF2079}">
      <dsp:nvSpPr>
        <dsp:cNvPr id="0" name=""/>
        <dsp:cNvSpPr/>
      </dsp:nvSpPr>
      <dsp:spPr>
        <a:xfrm>
          <a:off x="0" y="1693849"/>
          <a:ext cx="6666833" cy="638820"/>
        </a:xfrm>
        <a:prstGeom prst="roundRect">
          <a:avLst/>
        </a:prstGeom>
        <a:gradFill rotWithShape="0">
          <a:gsLst>
            <a:gs pos="0">
              <a:schemeClr val="accent5">
                <a:hueOff val="-4050717"/>
                <a:satOff val="-275"/>
                <a:lumOff val="654"/>
                <a:alphaOff val="0"/>
                <a:satMod val="103000"/>
                <a:lumMod val="102000"/>
                <a:tint val="94000"/>
              </a:schemeClr>
            </a:gs>
            <a:gs pos="50000">
              <a:schemeClr val="accent5">
                <a:hueOff val="-4050717"/>
                <a:satOff val="-275"/>
                <a:lumOff val="654"/>
                <a:alphaOff val="0"/>
                <a:satMod val="110000"/>
                <a:lumMod val="100000"/>
                <a:shade val="100000"/>
              </a:schemeClr>
            </a:gs>
            <a:gs pos="100000">
              <a:schemeClr val="accent5">
                <a:hueOff val="-4050717"/>
                <a:satOff val="-275"/>
                <a:lumOff val="65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You will call his name Jesus.</a:t>
          </a:r>
          <a:endParaRPr lang="en-US" sz="2600" kern="1200"/>
        </a:p>
      </dsp:txBody>
      <dsp:txXfrm>
        <a:off x="31185" y="1725034"/>
        <a:ext cx="6604463" cy="576450"/>
      </dsp:txXfrm>
    </dsp:sp>
    <dsp:sp modelId="{2F7C7B3E-90B7-4ED8-84E6-133AF99619AB}">
      <dsp:nvSpPr>
        <dsp:cNvPr id="0" name=""/>
        <dsp:cNvSpPr/>
      </dsp:nvSpPr>
      <dsp:spPr>
        <a:xfrm>
          <a:off x="0" y="2407549"/>
          <a:ext cx="6666833" cy="638820"/>
        </a:xfrm>
        <a:prstGeom prst="roundRect">
          <a:avLst/>
        </a:prstGeom>
        <a:gradFill rotWithShape="0">
          <a:gsLst>
            <a:gs pos="0">
              <a:schemeClr val="accent5">
                <a:hueOff val="-6076075"/>
                <a:satOff val="-413"/>
                <a:lumOff val="981"/>
                <a:alphaOff val="0"/>
                <a:satMod val="103000"/>
                <a:lumMod val="102000"/>
                <a:tint val="94000"/>
              </a:schemeClr>
            </a:gs>
            <a:gs pos="50000">
              <a:schemeClr val="accent5">
                <a:hueOff val="-6076075"/>
                <a:satOff val="-413"/>
                <a:lumOff val="981"/>
                <a:alphaOff val="0"/>
                <a:satMod val="110000"/>
                <a:lumMod val="100000"/>
                <a:shade val="100000"/>
              </a:schemeClr>
            </a:gs>
            <a:gs pos="100000">
              <a:schemeClr val="accent5">
                <a:hueOff val="-6076075"/>
                <a:satOff val="-413"/>
                <a:lumOff val="98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He will be great.</a:t>
          </a:r>
          <a:endParaRPr lang="en-US" sz="2600" kern="1200"/>
        </a:p>
      </dsp:txBody>
      <dsp:txXfrm>
        <a:off x="31185" y="2438734"/>
        <a:ext cx="6604463" cy="576450"/>
      </dsp:txXfrm>
    </dsp:sp>
    <dsp:sp modelId="{241844E1-DC5A-442D-BAAD-137DD3DC4A05}">
      <dsp:nvSpPr>
        <dsp:cNvPr id="0" name=""/>
        <dsp:cNvSpPr/>
      </dsp:nvSpPr>
      <dsp:spPr>
        <a:xfrm>
          <a:off x="0" y="3121250"/>
          <a:ext cx="6666833" cy="638820"/>
        </a:xfrm>
        <a:prstGeom prst="roundRect">
          <a:avLst/>
        </a:prstGeom>
        <a:gradFill rotWithShape="0">
          <a:gsLst>
            <a:gs pos="0">
              <a:schemeClr val="accent5">
                <a:hueOff val="-8101434"/>
                <a:satOff val="-551"/>
                <a:lumOff val="1307"/>
                <a:alphaOff val="0"/>
                <a:satMod val="103000"/>
                <a:lumMod val="102000"/>
                <a:tint val="94000"/>
              </a:schemeClr>
            </a:gs>
            <a:gs pos="50000">
              <a:schemeClr val="accent5">
                <a:hueOff val="-8101434"/>
                <a:satOff val="-551"/>
                <a:lumOff val="1307"/>
                <a:alphaOff val="0"/>
                <a:satMod val="110000"/>
                <a:lumMod val="100000"/>
                <a:shade val="100000"/>
              </a:schemeClr>
            </a:gs>
            <a:gs pos="100000">
              <a:schemeClr val="accent5">
                <a:hueOff val="-8101434"/>
                <a:satOff val="-551"/>
                <a:lumOff val="130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He will be called the son of the most high</a:t>
          </a:r>
          <a:endParaRPr lang="en-US" sz="2600" kern="1200"/>
        </a:p>
      </dsp:txBody>
      <dsp:txXfrm>
        <a:off x="31185" y="3152435"/>
        <a:ext cx="6604463" cy="576450"/>
      </dsp:txXfrm>
    </dsp:sp>
    <dsp:sp modelId="{D186A230-FB6C-4A0D-8671-127C9AEE3A89}">
      <dsp:nvSpPr>
        <dsp:cNvPr id="0" name=""/>
        <dsp:cNvSpPr/>
      </dsp:nvSpPr>
      <dsp:spPr>
        <a:xfrm>
          <a:off x="0" y="3834950"/>
          <a:ext cx="6666833" cy="638820"/>
        </a:xfrm>
        <a:prstGeom prst="roundRect">
          <a:avLst/>
        </a:prstGeom>
        <a:gradFill rotWithShape="0">
          <a:gsLst>
            <a:gs pos="0">
              <a:schemeClr val="accent5">
                <a:hueOff val="-10126791"/>
                <a:satOff val="-688"/>
                <a:lumOff val="1634"/>
                <a:alphaOff val="0"/>
                <a:satMod val="103000"/>
                <a:lumMod val="102000"/>
                <a:tint val="94000"/>
              </a:schemeClr>
            </a:gs>
            <a:gs pos="50000">
              <a:schemeClr val="accent5">
                <a:hueOff val="-10126791"/>
                <a:satOff val="-688"/>
                <a:lumOff val="1634"/>
                <a:alphaOff val="0"/>
                <a:satMod val="110000"/>
                <a:lumMod val="100000"/>
                <a:shade val="100000"/>
              </a:schemeClr>
            </a:gs>
            <a:gs pos="100000">
              <a:schemeClr val="accent5">
                <a:hueOff val="-10126791"/>
                <a:satOff val="-688"/>
                <a:lumOff val="163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He will reign over the house of Jacob forever,</a:t>
          </a:r>
          <a:endParaRPr lang="en-US" sz="2600" kern="1200"/>
        </a:p>
      </dsp:txBody>
      <dsp:txXfrm>
        <a:off x="31185" y="3866135"/>
        <a:ext cx="6604463" cy="576450"/>
      </dsp:txXfrm>
    </dsp:sp>
    <dsp:sp modelId="{60939D8C-5189-4D87-B088-2773C6950509}">
      <dsp:nvSpPr>
        <dsp:cNvPr id="0" name=""/>
        <dsp:cNvSpPr/>
      </dsp:nvSpPr>
      <dsp:spPr>
        <a:xfrm>
          <a:off x="0" y="4548650"/>
          <a:ext cx="6666833" cy="638820"/>
        </a:xfrm>
        <a:prstGeom prst="round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and of his kingdom there will be no end.</a:t>
          </a:r>
          <a:endParaRPr lang="en-US" sz="2600" kern="1200"/>
        </a:p>
      </dsp:txBody>
      <dsp:txXfrm>
        <a:off x="31185" y="4579835"/>
        <a:ext cx="6604463" cy="5764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A98097-1FEB-4912-A082-BA849336B5CA}">
      <dsp:nvSpPr>
        <dsp:cNvPr id="0" name=""/>
        <dsp:cNvSpPr/>
      </dsp:nvSpPr>
      <dsp:spPr>
        <a:xfrm>
          <a:off x="134291" y="612"/>
          <a:ext cx="4332795" cy="2751325"/>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37B034-0FEE-4B8D-B51A-D67ABD04D02C}">
      <dsp:nvSpPr>
        <dsp:cNvPr id="0" name=""/>
        <dsp:cNvSpPr/>
      </dsp:nvSpPr>
      <dsp:spPr>
        <a:xfrm>
          <a:off x="615713" y="457963"/>
          <a:ext cx="4332795" cy="2751325"/>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GB" sz="3100" kern="1200" dirty="0"/>
            <a:t>1. The promised Messiah is none other than the Lord Jesus Christ</a:t>
          </a:r>
          <a:endParaRPr lang="en-US" sz="3100" kern="1200" dirty="0"/>
        </a:p>
      </dsp:txBody>
      <dsp:txXfrm>
        <a:off x="696297" y="538547"/>
        <a:ext cx="4171627" cy="2590157"/>
      </dsp:txXfrm>
    </dsp:sp>
    <dsp:sp modelId="{249497C8-CDB5-402B-920C-33621A3D484E}">
      <dsp:nvSpPr>
        <dsp:cNvPr id="0" name=""/>
        <dsp:cNvSpPr/>
      </dsp:nvSpPr>
      <dsp:spPr>
        <a:xfrm>
          <a:off x="5429930" y="612"/>
          <a:ext cx="4332795" cy="2751325"/>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491A6A-833C-4D4B-97D4-88D8311E809F}">
      <dsp:nvSpPr>
        <dsp:cNvPr id="0" name=""/>
        <dsp:cNvSpPr/>
      </dsp:nvSpPr>
      <dsp:spPr>
        <a:xfrm>
          <a:off x="5911352" y="457963"/>
          <a:ext cx="4332795" cy="2751325"/>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GB" sz="3100" kern="1200" dirty="0"/>
            <a:t>2. The Kingdom of God will not be ultimately established until Jesus, the king, returns to earth in person.</a:t>
          </a:r>
          <a:endParaRPr lang="en-US" sz="3100" kern="1200" dirty="0"/>
        </a:p>
      </dsp:txBody>
      <dsp:txXfrm>
        <a:off x="5991936" y="538547"/>
        <a:ext cx="4171627" cy="25901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39CD1-C073-4FD7-8412-EEAD70F3CA2C}">
      <dsp:nvSpPr>
        <dsp:cNvPr id="0" name=""/>
        <dsp:cNvSpPr/>
      </dsp:nvSpPr>
      <dsp:spPr>
        <a:xfrm>
          <a:off x="0" y="519464"/>
          <a:ext cx="6253721" cy="127764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a:t>‘One Solitary Life’</a:t>
          </a:r>
          <a:endParaRPr lang="en-US" sz="3200" kern="1200"/>
        </a:p>
      </dsp:txBody>
      <dsp:txXfrm>
        <a:off x="62369" y="581833"/>
        <a:ext cx="6128983" cy="1152902"/>
      </dsp:txXfrm>
    </dsp:sp>
    <dsp:sp modelId="{5AA08814-03D6-4156-B6F2-C1E3B7298752}">
      <dsp:nvSpPr>
        <dsp:cNvPr id="0" name=""/>
        <dsp:cNvSpPr/>
      </dsp:nvSpPr>
      <dsp:spPr>
        <a:xfrm>
          <a:off x="0" y="1889264"/>
          <a:ext cx="6253721" cy="1277640"/>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dirty="0"/>
            <a:t>‘The Incomparable Life' Reprinted in a famous text called </a:t>
          </a:r>
          <a:endParaRPr lang="en-US" sz="3200" kern="1200" dirty="0"/>
        </a:p>
      </dsp:txBody>
      <dsp:txXfrm>
        <a:off x="62369" y="1951633"/>
        <a:ext cx="6128983" cy="1152902"/>
      </dsp:txXfrm>
    </dsp:sp>
    <dsp:sp modelId="{2376EBC0-5CDA-4DCA-B63B-C6285BD73D65}">
      <dsp:nvSpPr>
        <dsp:cNvPr id="0" name=""/>
        <dsp:cNvSpPr/>
      </dsp:nvSpPr>
      <dsp:spPr>
        <a:xfrm>
          <a:off x="0" y="3259065"/>
          <a:ext cx="6253721" cy="1277640"/>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dirty="0"/>
            <a:t>‘Evidence that Demands a Verdict’.</a:t>
          </a:r>
          <a:endParaRPr lang="en-US" sz="3200" kern="1200" dirty="0"/>
        </a:p>
      </dsp:txBody>
      <dsp:txXfrm>
        <a:off x="62369" y="3321434"/>
        <a:ext cx="6128983" cy="11529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1906B-CC46-44EF-B02E-936CF4D8205F}">
      <dsp:nvSpPr>
        <dsp:cNvPr id="0" name=""/>
        <dsp:cNvSpPr/>
      </dsp:nvSpPr>
      <dsp:spPr>
        <a:xfrm>
          <a:off x="0" y="614"/>
          <a:ext cx="6253721" cy="1216215"/>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This is the Christ in the Bible.</a:t>
          </a:r>
          <a:endParaRPr lang="en-US" sz="2200" kern="1200"/>
        </a:p>
      </dsp:txBody>
      <dsp:txXfrm>
        <a:off x="59371" y="59985"/>
        <a:ext cx="6134979" cy="1097473"/>
      </dsp:txXfrm>
    </dsp:sp>
    <dsp:sp modelId="{9BF128AC-1A9A-4CAD-A039-ED4F668D8E27}">
      <dsp:nvSpPr>
        <dsp:cNvPr id="0" name=""/>
        <dsp:cNvSpPr/>
      </dsp:nvSpPr>
      <dsp:spPr>
        <a:xfrm>
          <a:off x="0" y="1280189"/>
          <a:ext cx="6253721" cy="1216215"/>
        </a:xfrm>
        <a:prstGeom prst="roundRect">
          <a:avLst/>
        </a:prstGeom>
        <a:solidFill>
          <a:schemeClr val="accent5">
            <a:hueOff val="-4050717"/>
            <a:satOff val="-275"/>
            <a:lumOff val="65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This is the Jesus we worship.</a:t>
          </a:r>
          <a:endParaRPr lang="en-US" sz="2200" kern="1200"/>
        </a:p>
      </dsp:txBody>
      <dsp:txXfrm>
        <a:off x="59371" y="1339560"/>
        <a:ext cx="6134979" cy="1097473"/>
      </dsp:txXfrm>
    </dsp:sp>
    <dsp:sp modelId="{E68B12FA-81D5-4C02-A829-3B1F71C8DDA8}">
      <dsp:nvSpPr>
        <dsp:cNvPr id="0" name=""/>
        <dsp:cNvSpPr/>
      </dsp:nvSpPr>
      <dsp:spPr>
        <a:xfrm>
          <a:off x="0" y="2559764"/>
          <a:ext cx="6253721" cy="1216215"/>
        </a:xfrm>
        <a:prstGeom prst="roundRect">
          <a:avLst/>
        </a:prstGeom>
        <a:solidFill>
          <a:schemeClr val="accent5">
            <a:hueOff val="-8101434"/>
            <a:satOff val="-551"/>
            <a:lumOff val="130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This is the one true Christ of the Christian faith.</a:t>
          </a:r>
          <a:endParaRPr lang="en-US" sz="2200" kern="1200"/>
        </a:p>
      </dsp:txBody>
      <dsp:txXfrm>
        <a:off x="59371" y="2619135"/>
        <a:ext cx="6134979" cy="1097473"/>
      </dsp:txXfrm>
    </dsp:sp>
    <dsp:sp modelId="{4DD0A321-C6DD-475C-AD4B-18DA5519E995}">
      <dsp:nvSpPr>
        <dsp:cNvPr id="0" name=""/>
        <dsp:cNvSpPr/>
      </dsp:nvSpPr>
      <dsp:spPr>
        <a:xfrm>
          <a:off x="0" y="3839340"/>
          <a:ext cx="6253721" cy="1216215"/>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This is the One in whom we have believed. He is our Lord and Saviour. This is the Christ of the bible.</a:t>
          </a:r>
          <a:endParaRPr lang="en-US" sz="2200" kern="1200"/>
        </a:p>
      </dsp:txBody>
      <dsp:txXfrm>
        <a:off x="59371" y="3898711"/>
        <a:ext cx="6134979" cy="109747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A6857-9B23-BA49-665A-845A70F99A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C24817D-D2A2-2B16-1380-5458E6B824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AD08EBC-7FBB-ABEC-A6F7-1F24CCB1742B}"/>
              </a:ext>
            </a:extLst>
          </p:cNvPr>
          <p:cNvSpPr>
            <a:spLocks noGrp="1"/>
          </p:cNvSpPr>
          <p:nvPr>
            <p:ph type="dt" sz="half" idx="10"/>
          </p:nvPr>
        </p:nvSpPr>
        <p:spPr/>
        <p:txBody>
          <a:bodyPr/>
          <a:lstStyle/>
          <a:p>
            <a:fld id="{652B92E5-A156-4750-B610-9339002772F4}" type="datetimeFigureOut">
              <a:rPr lang="en-GB" smtClean="0"/>
              <a:t>01/02/2025</a:t>
            </a:fld>
            <a:endParaRPr lang="en-GB"/>
          </a:p>
        </p:txBody>
      </p:sp>
      <p:sp>
        <p:nvSpPr>
          <p:cNvPr id="5" name="Footer Placeholder 4">
            <a:extLst>
              <a:ext uri="{FF2B5EF4-FFF2-40B4-BE49-F238E27FC236}">
                <a16:creationId xmlns:a16="http://schemas.microsoft.com/office/drawing/2014/main" id="{673A0341-FA98-AF7F-2538-86443E61A0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4609B0-F739-1763-BDA8-0547EE3A9BBA}"/>
              </a:ext>
            </a:extLst>
          </p:cNvPr>
          <p:cNvSpPr>
            <a:spLocks noGrp="1"/>
          </p:cNvSpPr>
          <p:nvPr>
            <p:ph type="sldNum" sz="quarter" idx="12"/>
          </p:nvPr>
        </p:nvSpPr>
        <p:spPr/>
        <p:txBody>
          <a:bodyPr/>
          <a:lstStyle/>
          <a:p>
            <a:fld id="{0C98BA75-6CC6-471F-ADDA-BA5AC4CF95C7}" type="slidenum">
              <a:rPr lang="en-GB" smtClean="0"/>
              <a:t>‹#›</a:t>
            </a:fld>
            <a:endParaRPr lang="en-GB"/>
          </a:p>
        </p:txBody>
      </p:sp>
    </p:spTree>
    <p:extLst>
      <p:ext uri="{BB962C8B-B14F-4D97-AF65-F5344CB8AC3E}">
        <p14:creationId xmlns:p14="http://schemas.microsoft.com/office/powerpoint/2010/main" val="1340312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321A-6155-EFEC-8716-69FB4F37623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48EA8F7-49CC-2F21-9CE7-FA5C713D77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13A68F-C7A5-0BDE-57B7-30DCE31014FE}"/>
              </a:ext>
            </a:extLst>
          </p:cNvPr>
          <p:cNvSpPr>
            <a:spLocks noGrp="1"/>
          </p:cNvSpPr>
          <p:nvPr>
            <p:ph type="dt" sz="half" idx="10"/>
          </p:nvPr>
        </p:nvSpPr>
        <p:spPr/>
        <p:txBody>
          <a:bodyPr/>
          <a:lstStyle/>
          <a:p>
            <a:fld id="{652B92E5-A156-4750-B610-9339002772F4}" type="datetimeFigureOut">
              <a:rPr lang="en-GB" smtClean="0"/>
              <a:t>01/02/2025</a:t>
            </a:fld>
            <a:endParaRPr lang="en-GB"/>
          </a:p>
        </p:txBody>
      </p:sp>
      <p:sp>
        <p:nvSpPr>
          <p:cNvPr id="5" name="Footer Placeholder 4">
            <a:extLst>
              <a:ext uri="{FF2B5EF4-FFF2-40B4-BE49-F238E27FC236}">
                <a16:creationId xmlns:a16="http://schemas.microsoft.com/office/drawing/2014/main" id="{123948BE-094B-17AD-0134-3FA3ED191E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4086A4-DE56-4F2D-E3B4-716FAED4CC82}"/>
              </a:ext>
            </a:extLst>
          </p:cNvPr>
          <p:cNvSpPr>
            <a:spLocks noGrp="1"/>
          </p:cNvSpPr>
          <p:nvPr>
            <p:ph type="sldNum" sz="quarter" idx="12"/>
          </p:nvPr>
        </p:nvSpPr>
        <p:spPr/>
        <p:txBody>
          <a:bodyPr/>
          <a:lstStyle/>
          <a:p>
            <a:fld id="{0C98BA75-6CC6-471F-ADDA-BA5AC4CF95C7}" type="slidenum">
              <a:rPr lang="en-GB" smtClean="0"/>
              <a:t>‹#›</a:t>
            </a:fld>
            <a:endParaRPr lang="en-GB"/>
          </a:p>
        </p:txBody>
      </p:sp>
    </p:spTree>
    <p:extLst>
      <p:ext uri="{BB962C8B-B14F-4D97-AF65-F5344CB8AC3E}">
        <p14:creationId xmlns:p14="http://schemas.microsoft.com/office/powerpoint/2010/main" val="2035443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218F75-9BC7-2E03-00A8-DC48CB54225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AAC6208-8EC3-240F-7499-479E30F30F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32B5E0-5837-4F7E-00DF-BC9F1C265F48}"/>
              </a:ext>
            </a:extLst>
          </p:cNvPr>
          <p:cNvSpPr>
            <a:spLocks noGrp="1"/>
          </p:cNvSpPr>
          <p:nvPr>
            <p:ph type="dt" sz="half" idx="10"/>
          </p:nvPr>
        </p:nvSpPr>
        <p:spPr/>
        <p:txBody>
          <a:bodyPr/>
          <a:lstStyle/>
          <a:p>
            <a:fld id="{652B92E5-A156-4750-B610-9339002772F4}" type="datetimeFigureOut">
              <a:rPr lang="en-GB" smtClean="0"/>
              <a:t>01/02/2025</a:t>
            </a:fld>
            <a:endParaRPr lang="en-GB"/>
          </a:p>
        </p:txBody>
      </p:sp>
      <p:sp>
        <p:nvSpPr>
          <p:cNvPr id="5" name="Footer Placeholder 4">
            <a:extLst>
              <a:ext uri="{FF2B5EF4-FFF2-40B4-BE49-F238E27FC236}">
                <a16:creationId xmlns:a16="http://schemas.microsoft.com/office/drawing/2014/main" id="{460ED8FF-491F-BB3A-240E-4C701C3714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66B393-2672-E157-3619-CDFF98DB29DD}"/>
              </a:ext>
            </a:extLst>
          </p:cNvPr>
          <p:cNvSpPr>
            <a:spLocks noGrp="1"/>
          </p:cNvSpPr>
          <p:nvPr>
            <p:ph type="sldNum" sz="quarter" idx="12"/>
          </p:nvPr>
        </p:nvSpPr>
        <p:spPr/>
        <p:txBody>
          <a:bodyPr/>
          <a:lstStyle/>
          <a:p>
            <a:fld id="{0C98BA75-6CC6-471F-ADDA-BA5AC4CF95C7}" type="slidenum">
              <a:rPr lang="en-GB" smtClean="0"/>
              <a:t>‹#›</a:t>
            </a:fld>
            <a:endParaRPr lang="en-GB"/>
          </a:p>
        </p:txBody>
      </p:sp>
    </p:spTree>
    <p:extLst>
      <p:ext uri="{BB962C8B-B14F-4D97-AF65-F5344CB8AC3E}">
        <p14:creationId xmlns:p14="http://schemas.microsoft.com/office/powerpoint/2010/main" val="153639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191C-63D8-50A1-99A0-466824F529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9A59B5-ED5B-F7C0-07B3-63D69826D4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D45989-5FEB-EC88-C364-DCFFA55369D0}"/>
              </a:ext>
            </a:extLst>
          </p:cNvPr>
          <p:cNvSpPr>
            <a:spLocks noGrp="1"/>
          </p:cNvSpPr>
          <p:nvPr>
            <p:ph type="dt" sz="half" idx="10"/>
          </p:nvPr>
        </p:nvSpPr>
        <p:spPr/>
        <p:txBody>
          <a:bodyPr/>
          <a:lstStyle/>
          <a:p>
            <a:fld id="{652B92E5-A156-4750-B610-9339002772F4}" type="datetimeFigureOut">
              <a:rPr lang="en-GB" smtClean="0"/>
              <a:t>01/02/2025</a:t>
            </a:fld>
            <a:endParaRPr lang="en-GB"/>
          </a:p>
        </p:txBody>
      </p:sp>
      <p:sp>
        <p:nvSpPr>
          <p:cNvPr id="5" name="Footer Placeholder 4">
            <a:extLst>
              <a:ext uri="{FF2B5EF4-FFF2-40B4-BE49-F238E27FC236}">
                <a16:creationId xmlns:a16="http://schemas.microsoft.com/office/drawing/2014/main" id="{C1CB5A66-F17F-6982-D9A2-95DC77FB5F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C0D5AF-0404-C6E6-3F0B-FA5DD0B4A055}"/>
              </a:ext>
            </a:extLst>
          </p:cNvPr>
          <p:cNvSpPr>
            <a:spLocks noGrp="1"/>
          </p:cNvSpPr>
          <p:nvPr>
            <p:ph type="sldNum" sz="quarter" idx="12"/>
          </p:nvPr>
        </p:nvSpPr>
        <p:spPr/>
        <p:txBody>
          <a:bodyPr/>
          <a:lstStyle/>
          <a:p>
            <a:fld id="{0C98BA75-6CC6-471F-ADDA-BA5AC4CF95C7}" type="slidenum">
              <a:rPr lang="en-GB" smtClean="0"/>
              <a:t>‹#›</a:t>
            </a:fld>
            <a:endParaRPr lang="en-GB"/>
          </a:p>
        </p:txBody>
      </p:sp>
    </p:spTree>
    <p:extLst>
      <p:ext uri="{BB962C8B-B14F-4D97-AF65-F5344CB8AC3E}">
        <p14:creationId xmlns:p14="http://schemas.microsoft.com/office/powerpoint/2010/main" val="3599371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448BC-704A-F209-CBBE-86D81E7450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D664F2C-EBA7-1D62-B253-0DF507D387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3C11ED-0DB8-C2E2-ADEE-67D7E1637078}"/>
              </a:ext>
            </a:extLst>
          </p:cNvPr>
          <p:cNvSpPr>
            <a:spLocks noGrp="1"/>
          </p:cNvSpPr>
          <p:nvPr>
            <p:ph type="dt" sz="half" idx="10"/>
          </p:nvPr>
        </p:nvSpPr>
        <p:spPr/>
        <p:txBody>
          <a:bodyPr/>
          <a:lstStyle/>
          <a:p>
            <a:fld id="{652B92E5-A156-4750-B610-9339002772F4}" type="datetimeFigureOut">
              <a:rPr lang="en-GB" smtClean="0"/>
              <a:t>01/02/2025</a:t>
            </a:fld>
            <a:endParaRPr lang="en-GB"/>
          </a:p>
        </p:txBody>
      </p:sp>
      <p:sp>
        <p:nvSpPr>
          <p:cNvPr id="5" name="Footer Placeholder 4">
            <a:extLst>
              <a:ext uri="{FF2B5EF4-FFF2-40B4-BE49-F238E27FC236}">
                <a16:creationId xmlns:a16="http://schemas.microsoft.com/office/drawing/2014/main" id="{8CDE7E6C-1A35-27D3-A860-7AD6814CD7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D41826-E4D5-C8BE-4B81-21B74D7E33F2}"/>
              </a:ext>
            </a:extLst>
          </p:cNvPr>
          <p:cNvSpPr>
            <a:spLocks noGrp="1"/>
          </p:cNvSpPr>
          <p:nvPr>
            <p:ph type="sldNum" sz="quarter" idx="12"/>
          </p:nvPr>
        </p:nvSpPr>
        <p:spPr/>
        <p:txBody>
          <a:bodyPr/>
          <a:lstStyle/>
          <a:p>
            <a:fld id="{0C98BA75-6CC6-471F-ADDA-BA5AC4CF95C7}" type="slidenum">
              <a:rPr lang="en-GB" smtClean="0"/>
              <a:t>‹#›</a:t>
            </a:fld>
            <a:endParaRPr lang="en-GB"/>
          </a:p>
        </p:txBody>
      </p:sp>
    </p:spTree>
    <p:extLst>
      <p:ext uri="{BB962C8B-B14F-4D97-AF65-F5344CB8AC3E}">
        <p14:creationId xmlns:p14="http://schemas.microsoft.com/office/powerpoint/2010/main" val="1661411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3E406-DDA4-C945-5F79-4A0D20FD7D0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456F5B-5653-7C32-DE56-4FEA1612BB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257346-5F6F-2AD1-8959-3DDC8DCF89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01C794F-1B44-03C9-9579-C899CB003C95}"/>
              </a:ext>
            </a:extLst>
          </p:cNvPr>
          <p:cNvSpPr>
            <a:spLocks noGrp="1"/>
          </p:cNvSpPr>
          <p:nvPr>
            <p:ph type="dt" sz="half" idx="10"/>
          </p:nvPr>
        </p:nvSpPr>
        <p:spPr/>
        <p:txBody>
          <a:bodyPr/>
          <a:lstStyle/>
          <a:p>
            <a:fld id="{652B92E5-A156-4750-B610-9339002772F4}" type="datetimeFigureOut">
              <a:rPr lang="en-GB" smtClean="0"/>
              <a:t>01/02/2025</a:t>
            </a:fld>
            <a:endParaRPr lang="en-GB"/>
          </a:p>
        </p:txBody>
      </p:sp>
      <p:sp>
        <p:nvSpPr>
          <p:cNvPr id="6" name="Footer Placeholder 5">
            <a:extLst>
              <a:ext uri="{FF2B5EF4-FFF2-40B4-BE49-F238E27FC236}">
                <a16:creationId xmlns:a16="http://schemas.microsoft.com/office/drawing/2014/main" id="{3E9510DB-90F3-AE92-4A90-4C16FA599E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791D2D-A0B8-A1C6-498A-4A9CA1214C81}"/>
              </a:ext>
            </a:extLst>
          </p:cNvPr>
          <p:cNvSpPr>
            <a:spLocks noGrp="1"/>
          </p:cNvSpPr>
          <p:nvPr>
            <p:ph type="sldNum" sz="quarter" idx="12"/>
          </p:nvPr>
        </p:nvSpPr>
        <p:spPr/>
        <p:txBody>
          <a:bodyPr/>
          <a:lstStyle/>
          <a:p>
            <a:fld id="{0C98BA75-6CC6-471F-ADDA-BA5AC4CF95C7}" type="slidenum">
              <a:rPr lang="en-GB" smtClean="0"/>
              <a:t>‹#›</a:t>
            </a:fld>
            <a:endParaRPr lang="en-GB"/>
          </a:p>
        </p:txBody>
      </p:sp>
    </p:spTree>
    <p:extLst>
      <p:ext uri="{BB962C8B-B14F-4D97-AF65-F5344CB8AC3E}">
        <p14:creationId xmlns:p14="http://schemas.microsoft.com/office/powerpoint/2010/main" val="4263555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5EE0F-987D-3576-2883-065D21F79FD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F07064-09FE-0E9B-88D6-C3B6C0F3C9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A2938C-0DD8-1F5C-563A-BF749CE0FE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7728BF0-003B-55B0-9D32-EBB8723DBC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05E658-48C3-E463-38CF-6B251C825D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6FD1C91-2BF9-E97C-FF44-00498F7F54D9}"/>
              </a:ext>
            </a:extLst>
          </p:cNvPr>
          <p:cNvSpPr>
            <a:spLocks noGrp="1"/>
          </p:cNvSpPr>
          <p:nvPr>
            <p:ph type="dt" sz="half" idx="10"/>
          </p:nvPr>
        </p:nvSpPr>
        <p:spPr/>
        <p:txBody>
          <a:bodyPr/>
          <a:lstStyle/>
          <a:p>
            <a:fld id="{652B92E5-A156-4750-B610-9339002772F4}" type="datetimeFigureOut">
              <a:rPr lang="en-GB" smtClean="0"/>
              <a:t>01/02/2025</a:t>
            </a:fld>
            <a:endParaRPr lang="en-GB"/>
          </a:p>
        </p:txBody>
      </p:sp>
      <p:sp>
        <p:nvSpPr>
          <p:cNvPr id="8" name="Footer Placeholder 7">
            <a:extLst>
              <a:ext uri="{FF2B5EF4-FFF2-40B4-BE49-F238E27FC236}">
                <a16:creationId xmlns:a16="http://schemas.microsoft.com/office/drawing/2014/main" id="{983CE0A7-6879-F1AE-3B32-0A3432A93DA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831D2A-7335-39AA-1772-FBA1A365E7E7}"/>
              </a:ext>
            </a:extLst>
          </p:cNvPr>
          <p:cNvSpPr>
            <a:spLocks noGrp="1"/>
          </p:cNvSpPr>
          <p:nvPr>
            <p:ph type="sldNum" sz="quarter" idx="12"/>
          </p:nvPr>
        </p:nvSpPr>
        <p:spPr/>
        <p:txBody>
          <a:bodyPr/>
          <a:lstStyle/>
          <a:p>
            <a:fld id="{0C98BA75-6CC6-471F-ADDA-BA5AC4CF95C7}" type="slidenum">
              <a:rPr lang="en-GB" smtClean="0"/>
              <a:t>‹#›</a:t>
            </a:fld>
            <a:endParaRPr lang="en-GB"/>
          </a:p>
        </p:txBody>
      </p:sp>
    </p:spTree>
    <p:extLst>
      <p:ext uri="{BB962C8B-B14F-4D97-AF65-F5344CB8AC3E}">
        <p14:creationId xmlns:p14="http://schemas.microsoft.com/office/powerpoint/2010/main" val="3964440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8BC1C-680F-A294-3621-BA3CF24945B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E08FA65-8223-A6C9-C903-0911C2BCD6F8}"/>
              </a:ext>
            </a:extLst>
          </p:cNvPr>
          <p:cNvSpPr>
            <a:spLocks noGrp="1"/>
          </p:cNvSpPr>
          <p:nvPr>
            <p:ph type="dt" sz="half" idx="10"/>
          </p:nvPr>
        </p:nvSpPr>
        <p:spPr/>
        <p:txBody>
          <a:bodyPr/>
          <a:lstStyle/>
          <a:p>
            <a:fld id="{652B92E5-A156-4750-B610-9339002772F4}" type="datetimeFigureOut">
              <a:rPr lang="en-GB" smtClean="0"/>
              <a:t>01/02/2025</a:t>
            </a:fld>
            <a:endParaRPr lang="en-GB"/>
          </a:p>
        </p:txBody>
      </p:sp>
      <p:sp>
        <p:nvSpPr>
          <p:cNvPr id="4" name="Footer Placeholder 3">
            <a:extLst>
              <a:ext uri="{FF2B5EF4-FFF2-40B4-BE49-F238E27FC236}">
                <a16:creationId xmlns:a16="http://schemas.microsoft.com/office/drawing/2014/main" id="{265EBFBD-060A-ED96-0E4D-F9E108F9D3D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EF0D63-F95C-A8CA-C5E0-C51A9C95421A}"/>
              </a:ext>
            </a:extLst>
          </p:cNvPr>
          <p:cNvSpPr>
            <a:spLocks noGrp="1"/>
          </p:cNvSpPr>
          <p:nvPr>
            <p:ph type="sldNum" sz="quarter" idx="12"/>
          </p:nvPr>
        </p:nvSpPr>
        <p:spPr/>
        <p:txBody>
          <a:bodyPr/>
          <a:lstStyle/>
          <a:p>
            <a:fld id="{0C98BA75-6CC6-471F-ADDA-BA5AC4CF95C7}" type="slidenum">
              <a:rPr lang="en-GB" smtClean="0"/>
              <a:t>‹#›</a:t>
            </a:fld>
            <a:endParaRPr lang="en-GB"/>
          </a:p>
        </p:txBody>
      </p:sp>
    </p:spTree>
    <p:extLst>
      <p:ext uri="{BB962C8B-B14F-4D97-AF65-F5344CB8AC3E}">
        <p14:creationId xmlns:p14="http://schemas.microsoft.com/office/powerpoint/2010/main" val="1991578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0A4CF7-4203-4C69-3E25-262CD09A4809}"/>
              </a:ext>
            </a:extLst>
          </p:cNvPr>
          <p:cNvSpPr>
            <a:spLocks noGrp="1"/>
          </p:cNvSpPr>
          <p:nvPr>
            <p:ph type="dt" sz="half" idx="10"/>
          </p:nvPr>
        </p:nvSpPr>
        <p:spPr/>
        <p:txBody>
          <a:bodyPr/>
          <a:lstStyle/>
          <a:p>
            <a:fld id="{652B92E5-A156-4750-B610-9339002772F4}" type="datetimeFigureOut">
              <a:rPr lang="en-GB" smtClean="0"/>
              <a:t>01/02/2025</a:t>
            </a:fld>
            <a:endParaRPr lang="en-GB"/>
          </a:p>
        </p:txBody>
      </p:sp>
      <p:sp>
        <p:nvSpPr>
          <p:cNvPr id="3" name="Footer Placeholder 2">
            <a:extLst>
              <a:ext uri="{FF2B5EF4-FFF2-40B4-BE49-F238E27FC236}">
                <a16:creationId xmlns:a16="http://schemas.microsoft.com/office/drawing/2014/main" id="{73F6587E-5E84-CD42-EBC4-532D34CB780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BB6C072-2000-6531-A4BB-1B1F05941BDF}"/>
              </a:ext>
            </a:extLst>
          </p:cNvPr>
          <p:cNvSpPr>
            <a:spLocks noGrp="1"/>
          </p:cNvSpPr>
          <p:nvPr>
            <p:ph type="sldNum" sz="quarter" idx="12"/>
          </p:nvPr>
        </p:nvSpPr>
        <p:spPr/>
        <p:txBody>
          <a:bodyPr/>
          <a:lstStyle/>
          <a:p>
            <a:fld id="{0C98BA75-6CC6-471F-ADDA-BA5AC4CF95C7}" type="slidenum">
              <a:rPr lang="en-GB" smtClean="0"/>
              <a:t>‹#›</a:t>
            </a:fld>
            <a:endParaRPr lang="en-GB"/>
          </a:p>
        </p:txBody>
      </p:sp>
    </p:spTree>
    <p:extLst>
      <p:ext uri="{BB962C8B-B14F-4D97-AF65-F5344CB8AC3E}">
        <p14:creationId xmlns:p14="http://schemas.microsoft.com/office/powerpoint/2010/main" val="2585141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816E7-2365-D7C6-0E13-37977EA7E1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44E2666-F183-0A8B-C381-CB60913CD2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34FCD5A-BAD4-71B8-0509-39BD128D4F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64C5F0-6096-CE59-24B5-6DE7B6A135DB}"/>
              </a:ext>
            </a:extLst>
          </p:cNvPr>
          <p:cNvSpPr>
            <a:spLocks noGrp="1"/>
          </p:cNvSpPr>
          <p:nvPr>
            <p:ph type="dt" sz="half" idx="10"/>
          </p:nvPr>
        </p:nvSpPr>
        <p:spPr/>
        <p:txBody>
          <a:bodyPr/>
          <a:lstStyle/>
          <a:p>
            <a:fld id="{652B92E5-A156-4750-B610-9339002772F4}" type="datetimeFigureOut">
              <a:rPr lang="en-GB" smtClean="0"/>
              <a:t>01/02/2025</a:t>
            </a:fld>
            <a:endParaRPr lang="en-GB"/>
          </a:p>
        </p:txBody>
      </p:sp>
      <p:sp>
        <p:nvSpPr>
          <p:cNvPr id="6" name="Footer Placeholder 5">
            <a:extLst>
              <a:ext uri="{FF2B5EF4-FFF2-40B4-BE49-F238E27FC236}">
                <a16:creationId xmlns:a16="http://schemas.microsoft.com/office/drawing/2014/main" id="{160757AB-E6C3-D0DD-EC19-928668641A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226483-B587-5C8C-D2EC-47FE932B9489}"/>
              </a:ext>
            </a:extLst>
          </p:cNvPr>
          <p:cNvSpPr>
            <a:spLocks noGrp="1"/>
          </p:cNvSpPr>
          <p:nvPr>
            <p:ph type="sldNum" sz="quarter" idx="12"/>
          </p:nvPr>
        </p:nvSpPr>
        <p:spPr/>
        <p:txBody>
          <a:bodyPr/>
          <a:lstStyle/>
          <a:p>
            <a:fld id="{0C98BA75-6CC6-471F-ADDA-BA5AC4CF95C7}" type="slidenum">
              <a:rPr lang="en-GB" smtClean="0"/>
              <a:t>‹#›</a:t>
            </a:fld>
            <a:endParaRPr lang="en-GB"/>
          </a:p>
        </p:txBody>
      </p:sp>
    </p:spTree>
    <p:extLst>
      <p:ext uri="{BB962C8B-B14F-4D97-AF65-F5344CB8AC3E}">
        <p14:creationId xmlns:p14="http://schemas.microsoft.com/office/powerpoint/2010/main" val="1231565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D8075-607B-5432-6DC7-9272FFDF3E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E8E2AE2-182B-F7AC-9BCA-2570DCD2D5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93B3984-EA39-5FDF-ED92-E7BB510E3A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793857-79BE-307B-DB7F-98FF8DE3EED4}"/>
              </a:ext>
            </a:extLst>
          </p:cNvPr>
          <p:cNvSpPr>
            <a:spLocks noGrp="1"/>
          </p:cNvSpPr>
          <p:nvPr>
            <p:ph type="dt" sz="half" idx="10"/>
          </p:nvPr>
        </p:nvSpPr>
        <p:spPr/>
        <p:txBody>
          <a:bodyPr/>
          <a:lstStyle/>
          <a:p>
            <a:fld id="{652B92E5-A156-4750-B610-9339002772F4}" type="datetimeFigureOut">
              <a:rPr lang="en-GB" smtClean="0"/>
              <a:t>01/02/2025</a:t>
            </a:fld>
            <a:endParaRPr lang="en-GB"/>
          </a:p>
        </p:txBody>
      </p:sp>
      <p:sp>
        <p:nvSpPr>
          <p:cNvPr id="6" name="Footer Placeholder 5">
            <a:extLst>
              <a:ext uri="{FF2B5EF4-FFF2-40B4-BE49-F238E27FC236}">
                <a16:creationId xmlns:a16="http://schemas.microsoft.com/office/drawing/2014/main" id="{6226B997-0AC2-1B21-DB3D-6143D3DAD7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744464-9F6C-C96E-0DB9-AE1F7BA93247}"/>
              </a:ext>
            </a:extLst>
          </p:cNvPr>
          <p:cNvSpPr>
            <a:spLocks noGrp="1"/>
          </p:cNvSpPr>
          <p:nvPr>
            <p:ph type="sldNum" sz="quarter" idx="12"/>
          </p:nvPr>
        </p:nvSpPr>
        <p:spPr/>
        <p:txBody>
          <a:bodyPr/>
          <a:lstStyle/>
          <a:p>
            <a:fld id="{0C98BA75-6CC6-471F-ADDA-BA5AC4CF95C7}" type="slidenum">
              <a:rPr lang="en-GB" smtClean="0"/>
              <a:t>‹#›</a:t>
            </a:fld>
            <a:endParaRPr lang="en-GB"/>
          </a:p>
        </p:txBody>
      </p:sp>
    </p:spTree>
    <p:extLst>
      <p:ext uri="{BB962C8B-B14F-4D97-AF65-F5344CB8AC3E}">
        <p14:creationId xmlns:p14="http://schemas.microsoft.com/office/powerpoint/2010/main" val="6036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43D363-D01E-67CE-A7EE-1E937A452E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D87443-591B-F68D-659C-CE4781C5E8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2C7D36-27B6-4A44-A7B4-CEECFB75BC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52B92E5-A156-4750-B610-9339002772F4}" type="datetimeFigureOut">
              <a:rPr lang="en-GB" smtClean="0"/>
              <a:t>01/02/2025</a:t>
            </a:fld>
            <a:endParaRPr lang="en-GB"/>
          </a:p>
        </p:txBody>
      </p:sp>
      <p:sp>
        <p:nvSpPr>
          <p:cNvPr id="5" name="Footer Placeholder 4">
            <a:extLst>
              <a:ext uri="{FF2B5EF4-FFF2-40B4-BE49-F238E27FC236}">
                <a16:creationId xmlns:a16="http://schemas.microsoft.com/office/drawing/2014/main" id="{25BAC7A2-EB33-8C06-880B-D62F2A26FD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22E7A47-D4C1-CD9C-C6A4-F861334B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98BA75-6CC6-471F-ADDA-BA5AC4CF95C7}" type="slidenum">
              <a:rPr lang="en-GB" smtClean="0"/>
              <a:t>‹#›</a:t>
            </a:fld>
            <a:endParaRPr lang="en-GB"/>
          </a:p>
        </p:txBody>
      </p:sp>
    </p:spTree>
    <p:extLst>
      <p:ext uri="{BB962C8B-B14F-4D97-AF65-F5344CB8AC3E}">
        <p14:creationId xmlns:p14="http://schemas.microsoft.com/office/powerpoint/2010/main" val="1436363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30E65-6FE4-1A58-4DA7-C6E529C9E6E5}"/>
              </a:ext>
            </a:extLst>
          </p:cNvPr>
          <p:cNvSpPr>
            <a:spLocks noGrp="1"/>
          </p:cNvSpPr>
          <p:nvPr>
            <p:ph type="ctrTitle"/>
          </p:nvPr>
        </p:nvSpPr>
        <p:spPr/>
        <p:txBody>
          <a:bodyPr/>
          <a:lstStyle/>
          <a:p>
            <a:r>
              <a:rPr lang="en-GB" dirty="0"/>
              <a:t>The Most Important Person in History</a:t>
            </a:r>
          </a:p>
        </p:txBody>
      </p:sp>
      <p:sp>
        <p:nvSpPr>
          <p:cNvPr id="3" name="Subtitle 2">
            <a:extLst>
              <a:ext uri="{FF2B5EF4-FFF2-40B4-BE49-F238E27FC236}">
                <a16:creationId xmlns:a16="http://schemas.microsoft.com/office/drawing/2014/main" id="{8B12D9BE-DB5B-A6F7-A06F-55BDCDC85189}"/>
              </a:ext>
            </a:extLst>
          </p:cNvPr>
          <p:cNvSpPr>
            <a:spLocks noGrp="1"/>
          </p:cNvSpPr>
          <p:nvPr>
            <p:ph type="subTitle" idx="1"/>
          </p:nvPr>
        </p:nvSpPr>
        <p:spPr/>
        <p:txBody>
          <a:bodyPr/>
          <a:lstStyle/>
          <a:p>
            <a:r>
              <a:rPr lang="en-GB" dirty="0"/>
              <a:t>Luke 1 26-38</a:t>
            </a:r>
          </a:p>
        </p:txBody>
      </p:sp>
    </p:spTree>
    <p:extLst>
      <p:ext uri="{BB962C8B-B14F-4D97-AF65-F5344CB8AC3E}">
        <p14:creationId xmlns:p14="http://schemas.microsoft.com/office/powerpoint/2010/main" val="3006365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B3DD4F-8EAD-D350-C68B-0685A1FF4F07}"/>
              </a:ext>
            </a:extLst>
          </p:cNvPr>
          <p:cNvSpPr>
            <a:spLocks noGrp="1"/>
          </p:cNvSpPr>
          <p:nvPr>
            <p:ph type="title"/>
          </p:nvPr>
        </p:nvSpPr>
        <p:spPr>
          <a:xfrm>
            <a:off x="466722" y="586855"/>
            <a:ext cx="3201366" cy="3387497"/>
          </a:xfrm>
        </p:spPr>
        <p:txBody>
          <a:bodyPr anchor="b">
            <a:noAutofit/>
          </a:bodyPr>
          <a:lstStyle/>
          <a:p>
            <a:pPr algn="r"/>
            <a:r>
              <a:rPr lang="en-GB" sz="5400" dirty="0">
                <a:solidFill>
                  <a:srgbClr val="FFFFFF"/>
                </a:solidFill>
              </a:rPr>
              <a:t>If Christmas means anything it is that</a:t>
            </a:r>
            <a:r>
              <a:rPr lang="en-GB" sz="6000" dirty="0">
                <a:solidFill>
                  <a:srgbClr val="FFFFFF"/>
                </a:solidFill>
              </a:rPr>
              <a:t>…</a:t>
            </a:r>
          </a:p>
        </p:txBody>
      </p:sp>
      <p:sp>
        <p:nvSpPr>
          <p:cNvPr id="3" name="Content Placeholder 2">
            <a:extLst>
              <a:ext uri="{FF2B5EF4-FFF2-40B4-BE49-F238E27FC236}">
                <a16:creationId xmlns:a16="http://schemas.microsoft.com/office/drawing/2014/main" id="{69BACBD6-BFE4-25A4-3A5B-EC8DD9896724}"/>
              </a:ext>
            </a:extLst>
          </p:cNvPr>
          <p:cNvSpPr>
            <a:spLocks noGrp="1"/>
          </p:cNvSpPr>
          <p:nvPr>
            <p:ph idx="1"/>
          </p:nvPr>
        </p:nvSpPr>
        <p:spPr>
          <a:xfrm>
            <a:off x="4810259" y="649480"/>
            <a:ext cx="6555347" cy="5546047"/>
          </a:xfrm>
        </p:spPr>
        <p:txBody>
          <a:bodyPr anchor="ctr">
            <a:normAutofit/>
          </a:bodyPr>
          <a:lstStyle/>
          <a:p>
            <a:r>
              <a:rPr lang="en-GB" sz="6000" dirty="0"/>
              <a:t>With our risen Saviour, God wins in the end!!</a:t>
            </a:r>
          </a:p>
          <a:p>
            <a:r>
              <a:rPr lang="en-GB" sz="6000" dirty="0"/>
              <a:t>Hallelujah</a:t>
            </a:r>
          </a:p>
        </p:txBody>
      </p:sp>
    </p:spTree>
    <p:extLst>
      <p:ext uri="{BB962C8B-B14F-4D97-AF65-F5344CB8AC3E}">
        <p14:creationId xmlns:p14="http://schemas.microsoft.com/office/powerpoint/2010/main" val="183775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6" name="Straight Connector 5">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6" name="Oval 25">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843E7690-CFD7-04D0-1FDB-776ACBF1A6ED}"/>
              </a:ext>
            </a:extLst>
          </p:cNvPr>
          <p:cNvSpPr>
            <a:spLocks noGrp="1"/>
          </p:cNvSpPr>
          <p:nvPr>
            <p:ph type="title"/>
          </p:nvPr>
        </p:nvSpPr>
        <p:spPr>
          <a:xfrm>
            <a:off x="630936" y="495992"/>
            <a:ext cx="4195140" cy="5638831"/>
          </a:xfrm>
          <a:noFill/>
        </p:spPr>
        <p:txBody>
          <a:bodyPr anchor="ctr">
            <a:normAutofit/>
          </a:bodyPr>
          <a:lstStyle/>
          <a:p>
            <a:r>
              <a:rPr lang="en-GB" sz="4800"/>
              <a:t>Two famous essays</a:t>
            </a:r>
          </a:p>
        </p:txBody>
      </p:sp>
      <p:graphicFrame>
        <p:nvGraphicFramePr>
          <p:cNvPr id="5" name="Content Placeholder 2">
            <a:extLst>
              <a:ext uri="{FF2B5EF4-FFF2-40B4-BE49-F238E27FC236}">
                <a16:creationId xmlns:a16="http://schemas.microsoft.com/office/drawing/2014/main" id="{5F89207E-FE8A-65A0-2F8E-31273E94DFE4}"/>
              </a:ext>
            </a:extLst>
          </p:cNvPr>
          <p:cNvGraphicFramePr>
            <a:graphicFrameLocks noGrp="1"/>
          </p:cNvGraphicFramePr>
          <p:nvPr>
            <p:ph idx="1"/>
            <p:extLst>
              <p:ext uri="{D42A27DB-BD31-4B8C-83A1-F6EECF244321}">
                <p14:modId xmlns:p14="http://schemas.microsoft.com/office/powerpoint/2010/main" val="1055474668"/>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6491204"/>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14" name="Straight Connector 13">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 name="Oval 19">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4BBC4E3F-77F6-8263-7DAB-04EBE4BEEF62}"/>
              </a:ext>
            </a:extLst>
          </p:cNvPr>
          <p:cNvSpPr>
            <a:spLocks noGrp="1"/>
          </p:cNvSpPr>
          <p:nvPr>
            <p:ph type="title"/>
          </p:nvPr>
        </p:nvSpPr>
        <p:spPr>
          <a:xfrm>
            <a:off x="630936" y="495992"/>
            <a:ext cx="4195140" cy="5638831"/>
          </a:xfrm>
          <a:noFill/>
        </p:spPr>
        <p:txBody>
          <a:bodyPr anchor="ctr">
            <a:normAutofit/>
          </a:bodyPr>
          <a:lstStyle/>
          <a:p>
            <a:r>
              <a:rPr lang="en-GB" sz="4800" dirty="0"/>
              <a:t>Lord of Lords, the Saviour of the World</a:t>
            </a:r>
          </a:p>
        </p:txBody>
      </p:sp>
      <p:graphicFrame>
        <p:nvGraphicFramePr>
          <p:cNvPr id="5" name="Content Placeholder 2">
            <a:extLst>
              <a:ext uri="{FF2B5EF4-FFF2-40B4-BE49-F238E27FC236}">
                <a16:creationId xmlns:a16="http://schemas.microsoft.com/office/drawing/2014/main" id="{59EF44FB-F531-4E5E-BB24-F21B0722D343}"/>
              </a:ext>
            </a:extLst>
          </p:cNvPr>
          <p:cNvGraphicFramePr>
            <a:graphicFrameLocks noGrp="1"/>
          </p:cNvGraphicFramePr>
          <p:nvPr>
            <p:ph idx="1"/>
            <p:extLst>
              <p:ext uri="{D42A27DB-BD31-4B8C-83A1-F6EECF244321}">
                <p14:modId xmlns:p14="http://schemas.microsoft.com/office/powerpoint/2010/main" val="3258089631"/>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117499"/>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F82DE-E4F7-FF5C-0A0B-4EC11AB27C82}"/>
              </a:ext>
            </a:extLst>
          </p:cNvPr>
          <p:cNvSpPr>
            <a:spLocks noGrp="1"/>
          </p:cNvSpPr>
          <p:nvPr>
            <p:ph type="title"/>
          </p:nvPr>
        </p:nvSpPr>
        <p:spPr/>
        <p:txBody>
          <a:bodyPr/>
          <a:lstStyle/>
          <a:p>
            <a:r>
              <a:rPr lang="en-GB" dirty="0"/>
              <a:t>The familiar words of Phillips Brooks</a:t>
            </a:r>
          </a:p>
        </p:txBody>
      </p:sp>
      <p:sp>
        <p:nvSpPr>
          <p:cNvPr id="3" name="Content Placeholder 2">
            <a:extLst>
              <a:ext uri="{FF2B5EF4-FFF2-40B4-BE49-F238E27FC236}">
                <a16:creationId xmlns:a16="http://schemas.microsoft.com/office/drawing/2014/main" id="{30CC4D3B-5A4A-7870-283A-8206AFFE5B2C}"/>
              </a:ext>
            </a:extLst>
          </p:cNvPr>
          <p:cNvSpPr>
            <a:spLocks noGrp="1"/>
          </p:cNvSpPr>
          <p:nvPr>
            <p:ph idx="1"/>
          </p:nvPr>
        </p:nvSpPr>
        <p:spPr/>
        <p:txBody>
          <a:bodyPr>
            <a:normAutofit/>
          </a:bodyPr>
          <a:lstStyle/>
          <a:p>
            <a:pPr marL="0" indent="0">
              <a:buNone/>
            </a:pPr>
            <a:r>
              <a:rPr lang="en-GB" sz="3600" dirty="0"/>
              <a:t>‘How silently, how silently, The wondrous gift is given,</a:t>
            </a:r>
          </a:p>
          <a:p>
            <a:pPr marL="0" indent="0">
              <a:buNone/>
            </a:pPr>
            <a:r>
              <a:rPr lang="en-GB" sz="3600" dirty="0"/>
              <a:t>So, God imparts to human hearts the blessings of his heaven,</a:t>
            </a:r>
          </a:p>
          <a:p>
            <a:pPr marL="0" indent="0">
              <a:buNone/>
            </a:pPr>
            <a:r>
              <a:rPr lang="en-GB" sz="3600" dirty="0"/>
              <a:t>No ear may hear his coming but in this world of sin,</a:t>
            </a:r>
          </a:p>
          <a:p>
            <a:pPr marL="0" indent="0">
              <a:buNone/>
            </a:pPr>
            <a:r>
              <a:rPr lang="en-GB" sz="3600" dirty="0"/>
              <a:t>Where meek souls will receive him still, the dear Christ enters in.’ </a:t>
            </a:r>
          </a:p>
        </p:txBody>
      </p:sp>
    </p:spTree>
    <p:extLst>
      <p:ext uri="{BB962C8B-B14F-4D97-AF65-F5344CB8AC3E}">
        <p14:creationId xmlns:p14="http://schemas.microsoft.com/office/powerpoint/2010/main" val="1163188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50000"/>
                </a:schemeClr>
              </a:solidFill>
            </a:endParaRPr>
          </a:p>
        </p:txBody>
      </p:sp>
      <p:sp>
        <p:nvSpPr>
          <p:cNvPr id="2" name="Title 1">
            <a:extLst>
              <a:ext uri="{FF2B5EF4-FFF2-40B4-BE49-F238E27FC236}">
                <a16:creationId xmlns:a16="http://schemas.microsoft.com/office/drawing/2014/main" id="{B2C235A3-F926-D571-D0EE-ECC4E1706F45}"/>
              </a:ext>
            </a:extLst>
          </p:cNvPr>
          <p:cNvSpPr>
            <a:spLocks noGrp="1"/>
          </p:cNvSpPr>
          <p:nvPr>
            <p:ph type="title"/>
          </p:nvPr>
        </p:nvSpPr>
        <p:spPr>
          <a:xfrm>
            <a:off x="1932903" y="226344"/>
            <a:ext cx="8071706" cy="5323430"/>
          </a:xfrm>
        </p:spPr>
        <p:txBody>
          <a:bodyPr vert="horz" lIns="91440" tIns="45720" rIns="91440" bIns="45720" rtlCol="0" anchor="b">
            <a:normAutofit/>
          </a:bodyPr>
          <a:lstStyle/>
          <a:p>
            <a:br>
              <a:rPr lang="en-US" sz="6600" kern="1200" dirty="0">
                <a:solidFill>
                  <a:schemeClr val="bg1"/>
                </a:solidFill>
                <a:latin typeface="+mj-lt"/>
                <a:ea typeface="+mj-ea"/>
                <a:cs typeface="+mj-cs"/>
              </a:rPr>
            </a:br>
            <a:br>
              <a:rPr lang="en-US" sz="6600" kern="1200" dirty="0">
                <a:solidFill>
                  <a:schemeClr val="bg1"/>
                </a:solidFill>
                <a:latin typeface="+mj-lt"/>
                <a:ea typeface="+mj-ea"/>
                <a:cs typeface="+mj-cs"/>
              </a:rPr>
            </a:br>
            <a:br>
              <a:rPr lang="en-US" sz="6600" kern="1200" dirty="0">
                <a:solidFill>
                  <a:schemeClr val="bg1"/>
                </a:solidFill>
                <a:latin typeface="+mj-lt"/>
                <a:ea typeface="+mj-ea"/>
                <a:cs typeface="+mj-cs"/>
              </a:rPr>
            </a:br>
            <a:br>
              <a:rPr lang="en-GB" sz="6600" kern="1200" dirty="0">
                <a:solidFill>
                  <a:schemeClr val="bg1"/>
                </a:solidFill>
                <a:latin typeface="+mj-lt"/>
                <a:ea typeface="+mj-ea"/>
                <a:cs typeface="+mj-cs"/>
              </a:rPr>
            </a:br>
            <a:endParaRPr lang="en-US" sz="6600" kern="1200" dirty="0">
              <a:solidFill>
                <a:schemeClr val="bg1"/>
              </a:solidFill>
              <a:latin typeface="+mj-lt"/>
              <a:ea typeface="+mj-ea"/>
              <a:cs typeface="+mj-cs"/>
            </a:endParaRPr>
          </a:p>
        </p:txBody>
      </p:sp>
      <p:sp>
        <p:nvSpPr>
          <p:cNvPr id="3" name="Content Placeholder 2">
            <a:extLst>
              <a:ext uri="{FF2B5EF4-FFF2-40B4-BE49-F238E27FC236}">
                <a16:creationId xmlns:a16="http://schemas.microsoft.com/office/drawing/2014/main" id="{A3E8DFAB-90C2-651F-2458-990FAC5EC484}"/>
              </a:ext>
            </a:extLst>
          </p:cNvPr>
          <p:cNvSpPr>
            <a:spLocks noGrp="1"/>
          </p:cNvSpPr>
          <p:nvPr>
            <p:ph idx="1"/>
          </p:nvPr>
        </p:nvSpPr>
        <p:spPr>
          <a:xfrm>
            <a:off x="1932902" y="605514"/>
            <a:ext cx="8071697" cy="4479248"/>
          </a:xfrm>
        </p:spPr>
        <p:txBody>
          <a:bodyPr vert="horz" lIns="91440" tIns="45720" rIns="91440" bIns="45720" rtlCol="0">
            <a:normAutofit/>
          </a:bodyPr>
          <a:lstStyle/>
          <a:p>
            <a:pPr marL="0" indent="0">
              <a:buNone/>
            </a:pPr>
            <a:r>
              <a:rPr lang="en-US" sz="4000" kern="1200" dirty="0">
                <a:solidFill>
                  <a:schemeClr val="bg1"/>
                </a:solidFill>
                <a:latin typeface="+mn-lt"/>
                <a:ea typeface="+mn-ea"/>
                <a:cs typeface="+mn-cs"/>
              </a:rPr>
              <a:t>And with that happy thought, Fiona and I along with Christ’s two billion followers  wish you and yours a very </a:t>
            </a:r>
          </a:p>
          <a:p>
            <a:pPr marL="0" indent="0">
              <a:buNone/>
            </a:pPr>
            <a:r>
              <a:rPr lang="en-US" sz="8000" dirty="0">
                <a:solidFill>
                  <a:schemeClr val="bg1"/>
                </a:solidFill>
              </a:rPr>
              <a:t>A wonderful 2025</a:t>
            </a:r>
            <a:endParaRPr lang="en-US" sz="8000" kern="1200" dirty="0">
              <a:solidFill>
                <a:schemeClr val="bg1"/>
              </a:solidFill>
              <a:latin typeface="+mn-lt"/>
              <a:ea typeface="+mn-ea"/>
              <a:cs typeface="+mn-cs"/>
            </a:endParaRPr>
          </a:p>
        </p:txBody>
      </p:sp>
      <p:cxnSp>
        <p:nvCxnSpPr>
          <p:cNvPr id="19" name="Straight Connector 18">
            <a:extLst>
              <a:ext uri="{FF2B5EF4-FFF2-40B4-BE49-F238E27FC236}">
                <a16:creationId xmlns:a16="http://schemas.microsoft.com/office/drawing/2014/main" id="{EC4521DE-248E-440D-AAD6-FD9E7D34B3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285" y="0"/>
            <a:ext cx="0" cy="685800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42C13FA-4C0F-42D0-9626-5BA6040D8C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6252485"/>
            <a:ext cx="1219200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5141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Red toy person in front of two lines of white figures">
            <a:extLst>
              <a:ext uri="{FF2B5EF4-FFF2-40B4-BE49-F238E27FC236}">
                <a16:creationId xmlns:a16="http://schemas.microsoft.com/office/drawing/2014/main" id="{AC32A020-EE28-908D-C402-AA37704C4BE6}"/>
              </a:ext>
            </a:extLst>
          </p:cNvPr>
          <p:cNvPicPr>
            <a:picLocks noChangeAspect="1"/>
          </p:cNvPicPr>
          <p:nvPr/>
        </p:nvPicPr>
        <p:blipFill>
          <a:blip r:embed="rId2"/>
          <a:srcRect r="16892"/>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10C6A10-F2B2-DD12-41C7-C5C394F3E343}"/>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dirty="0">
                <a:solidFill>
                  <a:schemeClr val="bg1"/>
                </a:solidFill>
              </a:rPr>
              <a:t>Where do historical Figures Really Rank?</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7232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5C8A-BCDC-68FB-6DE9-075399BA1E5D}"/>
              </a:ext>
            </a:extLst>
          </p:cNvPr>
          <p:cNvSpPr>
            <a:spLocks noGrp="1"/>
          </p:cNvSpPr>
          <p:nvPr>
            <p:ph type="title"/>
          </p:nvPr>
        </p:nvSpPr>
        <p:spPr>
          <a:xfrm>
            <a:off x="838200" y="365125"/>
            <a:ext cx="10515600" cy="1246392"/>
          </a:xfrm>
        </p:spPr>
        <p:txBody>
          <a:bodyPr>
            <a:normAutofit fontScale="90000"/>
          </a:bodyPr>
          <a:lstStyle/>
          <a:p>
            <a:r>
              <a:rPr lang="en-GB" dirty="0"/>
              <a:t>The top ten most influential people in History</a:t>
            </a:r>
            <a:br>
              <a:rPr lang="en-GB" dirty="0"/>
            </a:br>
            <a:endParaRPr lang="en-GB" dirty="0"/>
          </a:p>
        </p:txBody>
      </p:sp>
      <p:sp>
        <p:nvSpPr>
          <p:cNvPr id="3" name="Content Placeholder 2">
            <a:extLst>
              <a:ext uri="{FF2B5EF4-FFF2-40B4-BE49-F238E27FC236}">
                <a16:creationId xmlns:a16="http://schemas.microsoft.com/office/drawing/2014/main" id="{0B9AC641-DAE9-15A8-3F7D-D011C8133DA0}"/>
              </a:ext>
            </a:extLst>
          </p:cNvPr>
          <p:cNvSpPr>
            <a:spLocks noGrp="1"/>
          </p:cNvSpPr>
          <p:nvPr>
            <p:ph idx="1"/>
          </p:nvPr>
        </p:nvSpPr>
        <p:spPr>
          <a:xfrm>
            <a:off x="838200" y="1104523"/>
            <a:ext cx="10515600" cy="5072439"/>
          </a:xfrm>
        </p:spPr>
        <p:txBody>
          <a:bodyPr>
            <a:normAutofit fontScale="92500" lnSpcReduction="20000"/>
          </a:bodyPr>
          <a:lstStyle/>
          <a:p>
            <a:endParaRPr lang="en-GB" dirty="0"/>
          </a:p>
          <a:p>
            <a:r>
              <a:rPr lang="en-GB" dirty="0"/>
              <a:t>The top ten most influential people in History</a:t>
            </a:r>
          </a:p>
          <a:p>
            <a:r>
              <a:rPr lang="en-GB" dirty="0"/>
              <a:t>1. Jesus</a:t>
            </a:r>
          </a:p>
          <a:p>
            <a:r>
              <a:rPr lang="en-GB" dirty="0"/>
              <a:t>2. Napoleon</a:t>
            </a:r>
          </a:p>
          <a:p>
            <a:r>
              <a:rPr lang="en-GB" dirty="0"/>
              <a:t>3. Muhammad</a:t>
            </a:r>
          </a:p>
          <a:p>
            <a:r>
              <a:rPr lang="en-GB" dirty="0"/>
              <a:t>4. William Shakespeare</a:t>
            </a:r>
          </a:p>
          <a:p>
            <a:r>
              <a:rPr lang="en-GB" dirty="0"/>
              <a:t>5 Abraham Lincoln</a:t>
            </a:r>
          </a:p>
          <a:p>
            <a:r>
              <a:rPr lang="en-GB" dirty="0"/>
              <a:t>6. George Washington</a:t>
            </a:r>
          </a:p>
          <a:p>
            <a:r>
              <a:rPr lang="en-GB" dirty="0"/>
              <a:t>7. Adolf Hitler</a:t>
            </a:r>
          </a:p>
          <a:p>
            <a:r>
              <a:rPr lang="en-GB" dirty="0"/>
              <a:t>8. Aristotle</a:t>
            </a:r>
          </a:p>
          <a:p>
            <a:r>
              <a:rPr lang="en-GB" dirty="0"/>
              <a:t>9.  Alexander the Great </a:t>
            </a:r>
          </a:p>
          <a:p>
            <a:r>
              <a:rPr lang="en-GB" dirty="0"/>
              <a:t>10. Thomas Jefferson…….8633. Justin </a:t>
            </a:r>
            <a:r>
              <a:rPr lang="en-GB" dirty="0" err="1"/>
              <a:t>Beiber</a:t>
            </a:r>
            <a:endParaRPr lang="en-GB" dirty="0"/>
          </a:p>
          <a:p>
            <a:endParaRPr lang="en-GB" dirty="0"/>
          </a:p>
        </p:txBody>
      </p:sp>
    </p:spTree>
    <p:extLst>
      <p:ext uri="{BB962C8B-B14F-4D97-AF65-F5344CB8AC3E}">
        <p14:creationId xmlns:p14="http://schemas.microsoft.com/office/powerpoint/2010/main" val="1791180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2C055E-BF21-B984-F862-8F4E398D83F4}"/>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A Meme?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B684608-E2D2-0BC1-6D9E-23039B739A3D}"/>
              </a:ext>
            </a:extLst>
          </p:cNvPr>
          <p:cNvSpPr>
            <a:spLocks noGrp="1"/>
          </p:cNvSpPr>
          <p:nvPr>
            <p:ph idx="1"/>
          </p:nvPr>
        </p:nvSpPr>
        <p:spPr>
          <a:xfrm>
            <a:off x="4447308" y="591344"/>
            <a:ext cx="6906491" cy="5585619"/>
          </a:xfrm>
        </p:spPr>
        <p:txBody>
          <a:bodyPr anchor="ctr">
            <a:normAutofit/>
          </a:bodyPr>
          <a:lstStyle/>
          <a:p>
            <a:r>
              <a:rPr lang="en-GB" dirty="0"/>
              <a:t>A meme is a unit of cultural information spread by imitation. The term meme (from the Greek mimema, meaning imitated) was introduced in 1976 by the evolutionary biologist Richard Dawkins in his work ‘The Selfish Gene’.</a:t>
            </a:r>
          </a:p>
        </p:txBody>
      </p:sp>
    </p:spTree>
    <p:extLst>
      <p:ext uri="{BB962C8B-B14F-4D97-AF65-F5344CB8AC3E}">
        <p14:creationId xmlns:p14="http://schemas.microsoft.com/office/powerpoint/2010/main" val="174918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73856027-966A-B1C3-661E-731165378F18}"/>
              </a:ext>
            </a:extLst>
          </p:cNvPr>
          <p:cNvSpPr>
            <a:spLocks noGrp="1"/>
          </p:cNvSpPr>
          <p:nvPr>
            <p:ph type="title"/>
          </p:nvPr>
        </p:nvSpPr>
        <p:spPr>
          <a:xfrm>
            <a:off x="3315031" y="1380754"/>
            <a:ext cx="5561938" cy="2513516"/>
          </a:xfrm>
        </p:spPr>
        <p:txBody>
          <a:bodyPr vert="horz" lIns="91440" tIns="45720" rIns="91440" bIns="45720" rtlCol="0" anchor="b">
            <a:normAutofit/>
          </a:bodyPr>
          <a:lstStyle/>
          <a:p>
            <a:pPr algn="ctr"/>
            <a:r>
              <a:rPr lang="en-US" sz="6000" kern="1200" dirty="0">
                <a:solidFill>
                  <a:schemeClr val="tx1"/>
                </a:solidFill>
                <a:latin typeface="+mj-lt"/>
                <a:ea typeface="+mj-ea"/>
                <a:cs typeface="+mj-cs"/>
              </a:rPr>
              <a:t>Fame is a Fickle Thing</a:t>
            </a:r>
          </a:p>
        </p:txBody>
      </p:sp>
      <p:sp>
        <p:nvSpPr>
          <p:cNvPr id="3" name="Content Placeholder 2">
            <a:extLst>
              <a:ext uri="{FF2B5EF4-FFF2-40B4-BE49-F238E27FC236}">
                <a16:creationId xmlns:a16="http://schemas.microsoft.com/office/drawing/2014/main" id="{6D32E62D-7AA0-B459-0B10-FFB28A4DEF17}"/>
              </a:ext>
            </a:extLst>
          </p:cNvPr>
          <p:cNvSpPr>
            <a:spLocks noGrp="1"/>
          </p:cNvSpPr>
          <p:nvPr>
            <p:ph idx="1"/>
          </p:nvPr>
        </p:nvSpPr>
        <p:spPr>
          <a:xfrm>
            <a:off x="3315031" y="4076802"/>
            <a:ext cx="5561938" cy="1534587"/>
          </a:xfrm>
        </p:spPr>
        <p:txBody>
          <a:bodyPr vert="horz" lIns="91440" tIns="45720" rIns="91440" bIns="45720" rtlCol="0">
            <a:normAutofit/>
          </a:bodyPr>
          <a:lstStyle/>
          <a:p>
            <a:pPr marL="0" indent="0" algn="ctr">
              <a:buNone/>
            </a:pPr>
            <a:r>
              <a:rPr lang="en-US" sz="3200" kern="1200" dirty="0">
                <a:solidFill>
                  <a:schemeClr val="tx1"/>
                </a:solidFill>
                <a:latin typeface="+mn-lt"/>
                <a:ea typeface="+mn-ea"/>
                <a:cs typeface="+mn-cs"/>
              </a:rPr>
              <a:t>‘Here lies the body of Jonathan Blake, stepped on the gas instead of the brake</a:t>
            </a:r>
            <a:r>
              <a:rPr lang="en-US" sz="2400" kern="1200" dirty="0">
                <a:solidFill>
                  <a:schemeClr val="tx1"/>
                </a:solidFill>
                <a:latin typeface="+mn-lt"/>
                <a:ea typeface="+mn-ea"/>
                <a:cs typeface="+mn-cs"/>
              </a:rPr>
              <a:t>’</a:t>
            </a:r>
          </a:p>
        </p:txBody>
      </p:sp>
      <p:sp>
        <p:nvSpPr>
          <p:cNvPr id="16" name="Arc 15">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Oval 17">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1536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1DB7C3-DC43-03FB-51AF-3123F360A17A}"/>
              </a:ext>
            </a:extLst>
          </p:cNvPr>
          <p:cNvSpPr>
            <a:spLocks noGrp="1"/>
          </p:cNvSpPr>
          <p:nvPr>
            <p:ph type="title"/>
          </p:nvPr>
        </p:nvSpPr>
        <p:spPr>
          <a:xfrm>
            <a:off x="586478" y="1683756"/>
            <a:ext cx="3115265" cy="2396359"/>
          </a:xfrm>
        </p:spPr>
        <p:txBody>
          <a:bodyPr anchor="b">
            <a:normAutofit/>
          </a:bodyPr>
          <a:lstStyle/>
          <a:p>
            <a:pPr algn="r"/>
            <a:r>
              <a:rPr lang="en-GB" sz="3400" dirty="0">
                <a:solidFill>
                  <a:srgbClr val="FFFFFF"/>
                </a:solidFill>
              </a:rPr>
              <a:t>So, is there anything on this earth that will last  Forever?</a:t>
            </a:r>
          </a:p>
        </p:txBody>
      </p:sp>
      <p:graphicFrame>
        <p:nvGraphicFramePr>
          <p:cNvPr id="5" name="Content Placeholder 2">
            <a:extLst>
              <a:ext uri="{FF2B5EF4-FFF2-40B4-BE49-F238E27FC236}">
                <a16:creationId xmlns:a16="http://schemas.microsoft.com/office/drawing/2014/main" id="{ED3A5F50-2D77-85CC-4206-353AAB467C23}"/>
              </a:ext>
            </a:extLst>
          </p:cNvPr>
          <p:cNvGraphicFramePr>
            <a:graphicFrameLocks noGrp="1"/>
          </p:cNvGraphicFramePr>
          <p:nvPr>
            <p:ph idx="1"/>
            <p:extLst>
              <p:ext uri="{D42A27DB-BD31-4B8C-83A1-F6EECF244321}">
                <p14:modId xmlns:p14="http://schemas.microsoft.com/office/powerpoint/2010/main" val="70646878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0129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283ADB-3E07-EE1E-9AB3-E41C41432B97}"/>
              </a:ext>
            </a:extLst>
          </p:cNvPr>
          <p:cNvSpPr>
            <a:spLocks noGrp="1"/>
          </p:cNvSpPr>
          <p:nvPr>
            <p:ph type="title"/>
          </p:nvPr>
        </p:nvSpPr>
        <p:spPr>
          <a:xfrm>
            <a:off x="4553733" y="548464"/>
            <a:ext cx="6798541" cy="1675623"/>
          </a:xfrm>
        </p:spPr>
        <p:txBody>
          <a:bodyPr anchor="b">
            <a:normAutofit/>
          </a:bodyPr>
          <a:lstStyle/>
          <a:p>
            <a:r>
              <a:rPr lang="en-GB" sz="6000" dirty="0"/>
              <a:t>The Key Question.</a:t>
            </a:r>
          </a:p>
        </p:txBody>
      </p:sp>
      <p:pic>
        <p:nvPicPr>
          <p:cNvPr id="5" name="Picture 4" descr="A closeup of a key and a keyhole">
            <a:extLst>
              <a:ext uri="{FF2B5EF4-FFF2-40B4-BE49-F238E27FC236}">
                <a16:creationId xmlns:a16="http://schemas.microsoft.com/office/drawing/2014/main" id="{364444E0-F9A7-3E5A-70C1-4FF2754CDC90}"/>
              </a:ext>
            </a:extLst>
          </p:cNvPr>
          <p:cNvPicPr>
            <a:picLocks noChangeAspect="1"/>
          </p:cNvPicPr>
          <p:nvPr/>
        </p:nvPicPr>
        <p:blipFill>
          <a:blip r:embed="rId2"/>
          <a:srcRect l="53686" r="5622"/>
          <a:stretch/>
        </p:blipFill>
        <p:spPr>
          <a:xfrm>
            <a:off x="1" y="10"/>
            <a:ext cx="4196496" cy="6857990"/>
          </a:xfrm>
          <a:prstGeom prst="rect">
            <a:avLst/>
          </a:prstGeom>
          <a:effectLst/>
        </p:spPr>
      </p:pic>
      <p:sp>
        <p:nvSpPr>
          <p:cNvPr id="3" name="Content Placeholder 2">
            <a:extLst>
              <a:ext uri="{FF2B5EF4-FFF2-40B4-BE49-F238E27FC236}">
                <a16:creationId xmlns:a16="http://schemas.microsoft.com/office/drawing/2014/main" id="{E26371FB-B255-05CD-F531-26AA279C2DB6}"/>
              </a:ext>
            </a:extLst>
          </p:cNvPr>
          <p:cNvSpPr>
            <a:spLocks noGrp="1"/>
          </p:cNvSpPr>
          <p:nvPr>
            <p:ph idx="1"/>
          </p:nvPr>
        </p:nvSpPr>
        <p:spPr>
          <a:xfrm>
            <a:off x="4553734" y="2409830"/>
            <a:ext cx="6798539" cy="3705217"/>
          </a:xfrm>
        </p:spPr>
        <p:txBody>
          <a:bodyPr>
            <a:normAutofit lnSpcReduction="10000"/>
          </a:bodyPr>
          <a:lstStyle/>
          <a:p>
            <a:endParaRPr lang="en-GB" sz="2000" dirty="0"/>
          </a:p>
          <a:p>
            <a:endParaRPr lang="en-GB" sz="2000" dirty="0"/>
          </a:p>
          <a:p>
            <a:endParaRPr lang="en-GB" sz="2000" dirty="0"/>
          </a:p>
          <a:p>
            <a:r>
              <a:rPr lang="en-GB" sz="4400" dirty="0"/>
              <a:t>Where is history going?</a:t>
            </a:r>
          </a:p>
          <a:p>
            <a:r>
              <a:rPr lang="en-GB" sz="4400" dirty="0"/>
              <a:t>The way you view history ultimately shapes the way you view your own life.</a:t>
            </a:r>
          </a:p>
        </p:txBody>
      </p:sp>
    </p:spTree>
    <p:extLst>
      <p:ext uri="{BB962C8B-B14F-4D97-AF65-F5344CB8AC3E}">
        <p14:creationId xmlns:p14="http://schemas.microsoft.com/office/powerpoint/2010/main" val="813515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19A344-177B-6956-C87D-5897C61C4C30}"/>
              </a:ext>
            </a:extLst>
          </p:cNvPr>
          <p:cNvSpPr>
            <a:spLocks noGrp="1"/>
          </p:cNvSpPr>
          <p:nvPr>
            <p:ph type="title"/>
          </p:nvPr>
        </p:nvSpPr>
        <p:spPr>
          <a:xfrm>
            <a:off x="1043631" y="809898"/>
            <a:ext cx="10173010" cy="1554480"/>
          </a:xfrm>
        </p:spPr>
        <p:txBody>
          <a:bodyPr anchor="ctr">
            <a:normAutofit/>
          </a:bodyPr>
          <a:lstStyle/>
          <a:p>
            <a:r>
              <a:rPr lang="en-GB" sz="4800"/>
              <a:t>New Testament writers added two more details:-</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CA1FEF7-899E-5254-DEAF-762220AA261C}"/>
              </a:ext>
            </a:extLst>
          </p:cNvPr>
          <p:cNvGraphicFramePr>
            <a:graphicFrameLocks noGrp="1"/>
          </p:cNvGraphicFramePr>
          <p:nvPr>
            <p:ph idx="1"/>
            <p:extLst>
              <p:ext uri="{D42A27DB-BD31-4B8C-83A1-F6EECF244321}">
                <p14:modId xmlns:p14="http://schemas.microsoft.com/office/powerpoint/2010/main" val="4169239373"/>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7512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244750-5DDF-284E-89DA-1E1D623F129F}"/>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What was God’s response?</a:t>
            </a:r>
            <a:br>
              <a:rPr lang="en-GB" sz="4000">
                <a:solidFill>
                  <a:srgbClr val="FFFFFF"/>
                </a:solidFill>
              </a:rPr>
            </a:br>
            <a:endParaRPr lang="en-GB" sz="4000">
              <a:solidFill>
                <a:srgbClr val="FFFFFF"/>
              </a:solidFill>
            </a:endParaRPr>
          </a:p>
        </p:txBody>
      </p:sp>
      <p:sp>
        <p:nvSpPr>
          <p:cNvPr id="3" name="Content Placeholder 2">
            <a:extLst>
              <a:ext uri="{FF2B5EF4-FFF2-40B4-BE49-F238E27FC236}">
                <a16:creationId xmlns:a16="http://schemas.microsoft.com/office/drawing/2014/main" id="{7B22FA69-6102-6410-0A23-383D4F16A5D6}"/>
              </a:ext>
            </a:extLst>
          </p:cNvPr>
          <p:cNvSpPr>
            <a:spLocks noGrp="1"/>
          </p:cNvSpPr>
          <p:nvPr>
            <p:ph idx="1"/>
          </p:nvPr>
        </p:nvSpPr>
        <p:spPr>
          <a:xfrm>
            <a:off x="4810259" y="649480"/>
            <a:ext cx="6555347" cy="5546047"/>
          </a:xfrm>
        </p:spPr>
        <p:txBody>
          <a:bodyPr anchor="ctr">
            <a:normAutofit/>
          </a:bodyPr>
          <a:lstStyle/>
          <a:p>
            <a:r>
              <a:rPr lang="en-GB" sz="6600" dirty="0"/>
              <a:t>He declared war at Bethlehem!</a:t>
            </a:r>
          </a:p>
          <a:p>
            <a:endParaRPr lang="en-GB" sz="6600" dirty="0"/>
          </a:p>
          <a:p>
            <a:endParaRPr lang="en-GB" sz="6600" dirty="0"/>
          </a:p>
          <a:p>
            <a:endParaRPr lang="en-GB" sz="2000" dirty="0"/>
          </a:p>
          <a:p>
            <a:endParaRPr lang="en-GB" sz="2000" dirty="0"/>
          </a:p>
        </p:txBody>
      </p:sp>
    </p:spTree>
    <p:extLst>
      <p:ext uri="{BB962C8B-B14F-4D97-AF65-F5344CB8AC3E}">
        <p14:creationId xmlns:p14="http://schemas.microsoft.com/office/powerpoint/2010/main" val="529816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117</TotalTime>
  <Words>482</Words>
  <Application>Microsoft Office PowerPoint</Application>
  <PresentationFormat>Widescreen</PresentationFormat>
  <Paragraphs>61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Aptos Display</vt:lpstr>
      <vt:lpstr>Arial</vt:lpstr>
      <vt:lpstr>Calibri</vt:lpstr>
      <vt:lpstr>Office Theme</vt:lpstr>
      <vt:lpstr>The Most Important Person in History</vt:lpstr>
      <vt:lpstr>Where do historical Figures Really Rank?</vt:lpstr>
      <vt:lpstr>The top ten most influential people in History </vt:lpstr>
      <vt:lpstr>A Meme? </vt:lpstr>
      <vt:lpstr>Fame is a Fickle Thing</vt:lpstr>
      <vt:lpstr>So, is there anything on this earth that will last  Forever?</vt:lpstr>
      <vt:lpstr>The Key Question.</vt:lpstr>
      <vt:lpstr>New Testament writers added two more details:-</vt:lpstr>
      <vt:lpstr>What was God’s response? </vt:lpstr>
      <vt:lpstr>If Christmas means anything it is that…</vt:lpstr>
      <vt:lpstr>Two famous essays</vt:lpstr>
      <vt:lpstr>Lord of Lords, the Saviour of the World</vt:lpstr>
      <vt:lpstr>The familiar words of Phillips Brooks</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Graham Bundell</dc:creator>
  <cp:lastModifiedBy>Graham Bundell</cp:lastModifiedBy>
  <cp:revision>4</cp:revision>
  <dcterms:created xsi:type="dcterms:W3CDTF">2024-12-28T12:27:49Z</dcterms:created>
  <dcterms:modified xsi:type="dcterms:W3CDTF">2025-02-01T12:04:27Z</dcterms:modified>
</cp:coreProperties>
</file>